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77" r:id="rId4"/>
    <p:sldId id="278" r:id="rId5"/>
    <p:sldId id="260" r:id="rId6"/>
    <p:sldId id="261" r:id="rId7"/>
    <p:sldId id="272" r:id="rId8"/>
    <p:sldId id="273" r:id="rId9"/>
    <p:sldId id="274" r:id="rId10"/>
    <p:sldId id="275" r:id="rId11"/>
    <p:sldId id="262" r:id="rId12"/>
    <p:sldId id="276" r:id="rId13"/>
    <p:sldId id="279" r:id="rId14"/>
    <p:sldId id="280" r:id="rId15"/>
    <p:sldId id="264" r:id="rId16"/>
    <p:sldId id="281" r:id="rId17"/>
  </p:sldIdLst>
  <p:sldSz cx="12192000" cy="6858000"/>
  <p:notesSz cx="6858000" cy="9144000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lja Guðný Jóhannesdóttir" userId="849bbb59-ff78-4d46-bca0-a99d84326640" providerId="ADAL" clId="{8A2A287D-192C-40FF-8CC2-6B976E7CFD9C}"/>
    <pc:docChg chg="addSld delSld modSld">
      <pc:chgData name="Lilja Guðný Jóhannesdóttir" userId="849bbb59-ff78-4d46-bca0-a99d84326640" providerId="ADAL" clId="{8A2A287D-192C-40FF-8CC2-6B976E7CFD9C}" dt="2020-08-24T13:28:01.666" v="16" actId="47"/>
      <pc:docMkLst>
        <pc:docMk/>
      </pc:docMkLst>
      <pc:sldChg chg="modSp mod">
        <pc:chgData name="Lilja Guðný Jóhannesdóttir" userId="849bbb59-ff78-4d46-bca0-a99d84326640" providerId="ADAL" clId="{8A2A287D-192C-40FF-8CC2-6B976E7CFD9C}" dt="2020-08-21T12:45:34.293" v="10" actId="14100"/>
        <pc:sldMkLst>
          <pc:docMk/>
          <pc:sldMk cId="2721519470" sldId="264"/>
        </pc:sldMkLst>
        <pc:spChg chg="mod">
          <ac:chgData name="Lilja Guðný Jóhannesdóttir" userId="849bbb59-ff78-4d46-bca0-a99d84326640" providerId="ADAL" clId="{8A2A287D-192C-40FF-8CC2-6B976E7CFD9C}" dt="2020-08-21T12:45:34.293" v="10" actId="14100"/>
          <ac:spMkLst>
            <pc:docMk/>
            <pc:sldMk cId="2721519470" sldId="264"/>
            <ac:spMk id="7" creationId="{C3C68531-F6DD-4029-A673-8C5E1D73093A}"/>
          </ac:spMkLst>
        </pc:spChg>
        <pc:spChg chg="mod">
          <ac:chgData name="Lilja Guðný Jóhannesdóttir" userId="849bbb59-ff78-4d46-bca0-a99d84326640" providerId="ADAL" clId="{8A2A287D-192C-40FF-8CC2-6B976E7CFD9C}" dt="2020-08-21T12:45:31.719" v="9" actId="14100"/>
          <ac:spMkLst>
            <pc:docMk/>
            <pc:sldMk cId="2721519470" sldId="264"/>
            <ac:spMk id="8" creationId="{D4B90A1C-B7E8-4F62-84E9-B178E0301ABE}"/>
          </ac:spMkLst>
        </pc:spChg>
      </pc:sldChg>
      <pc:sldChg chg="modSp mod">
        <pc:chgData name="Lilja Guðný Jóhannesdóttir" userId="849bbb59-ff78-4d46-bca0-a99d84326640" providerId="ADAL" clId="{8A2A287D-192C-40FF-8CC2-6B976E7CFD9C}" dt="2020-08-21T12:45:57.585" v="14" actId="1440"/>
        <pc:sldMkLst>
          <pc:docMk/>
          <pc:sldMk cId="1864378763" sldId="276"/>
        </pc:sldMkLst>
        <pc:picChg chg="mod">
          <ac:chgData name="Lilja Guðný Jóhannesdóttir" userId="849bbb59-ff78-4d46-bca0-a99d84326640" providerId="ADAL" clId="{8A2A287D-192C-40FF-8CC2-6B976E7CFD9C}" dt="2020-08-21T12:45:57.585" v="14" actId="1440"/>
          <ac:picMkLst>
            <pc:docMk/>
            <pc:sldMk cId="1864378763" sldId="276"/>
            <ac:picMk id="4" creationId="{18491B19-D448-4AD8-98B2-0F6DF5D845A9}"/>
          </ac:picMkLst>
        </pc:picChg>
        <pc:picChg chg="mod">
          <ac:chgData name="Lilja Guðný Jóhannesdóttir" userId="849bbb59-ff78-4d46-bca0-a99d84326640" providerId="ADAL" clId="{8A2A287D-192C-40FF-8CC2-6B976E7CFD9C}" dt="2020-08-21T12:45:55.741" v="13" actId="1440"/>
          <ac:picMkLst>
            <pc:docMk/>
            <pc:sldMk cId="1864378763" sldId="276"/>
            <ac:picMk id="7" creationId="{467A62AC-4833-4B80-AD45-22513BEA73A6}"/>
          </ac:picMkLst>
        </pc:picChg>
        <pc:picChg chg="mod">
          <ac:chgData name="Lilja Guðný Jóhannesdóttir" userId="849bbb59-ff78-4d46-bca0-a99d84326640" providerId="ADAL" clId="{8A2A287D-192C-40FF-8CC2-6B976E7CFD9C}" dt="2020-08-21T12:45:54.139" v="12" actId="1440"/>
          <ac:picMkLst>
            <pc:docMk/>
            <pc:sldMk cId="1864378763" sldId="276"/>
            <ac:picMk id="8194" creationId="{0F8CEC62-ABAC-409A-8B2B-804FA85EA2EF}"/>
          </ac:picMkLst>
        </pc:picChg>
      </pc:sldChg>
      <pc:sldChg chg="modSp mod">
        <pc:chgData name="Lilja Guðný Jóhannesdóttir" userId="849bbb59-ff78-4d46-bca0-a99d84326640" providerId="ADAL" clId="{8A2A287D-192C-40FF-8CC2-6B976E7CFD9C}" dt="2020-08-21T12:45:06.967" v="5" actId="14100"/>
        <pc:sldMkLst>
          <pc:docMk/>
          <pc:sldMk cId="3131708617" sldId="281"/>
        </pc:sldMkLst>
        <pc:spChg chg="mod">
          <ac:chgData name="Lilja Guðný Jóhannesdóttir" userId="849bbb59-ff78-4d46-bca0-a99d84326640" providerId="ADAL" clId="{8A2A287D-192C-40FF-8CC2-6B976E7CFD9C}" dt="2020-08-21T12:45:06.967" v="5" actId="14100"/>
          <ac:spMkLst>
            <pc:docMk/>
            <pc:sldMk cId="3131708617" sldId="281"/>
            <ac:spMk id="7" creationId="{C3C68531-F6DD-4029-A673-8C5E1D73093A}"/>
          </ac:spMkLst>
        </pc:spChg>
        <pc:spChg chg="mod">
          <ac:chgData name="Lilja Guðný Jóhannesdóttir" userId="849bbb59-ff78-4d46-bca0-a99d84326640" providerId="ADAL" clId="{8A2A287D-192C-40FF-8CC2-6B976E7CFD9C}" dt="2020-08-21T12:44:56.809" v="3" actId="14100"/>
          <ac:spMkLst>
            <pc:docMk/>
            <pc:sldMk cId="3131708617" sldId="281"/>
            <ac:spMk id="8" creationId="{D4B90A1C-B7E8-4F62-84E9-B178E0301ABE}"/>
          </ac:spMkLst>
        </pc:spChg>
      </pc:sldChg>
      <pc:sldChg chg="add del">
        <pc:chgData name="Lilja Guðný Jóhannesdóttir" userId="849bbb59-ff78-4d46-bca0-a99d84326640" providerId="ADAL" clId="{8A2A287D-192C-40FF-8CC2-6B976E7CFD9C}" dt="2020-08-24T13:28:01.666" v="16" actId="47"/>
        <pc:sldMkLst>
          <pc:docMk/>
          <pc:sldMk cId="1782374206" sldId="282"/>
        </pc:sldMkLst>
      </pc:sldChg>
    </pc:docChg>
  </pc:docChgLst>
  <pc:docChgLst>
    <pc:chgData name="Birgir Jónsson" userId="S::birgir@va.is::06a3ef09-4d54-4428-a228-a2fbd6e8eec0" providerId="AD" clId="Web-{AAC42B5B-8127-F9C9-98BA-610FC9FC81BF}"/>
    <pc:docChg chg="addSld modSld">
      <pc:chgData name="Birgir Jónsson" userId="S::birgir@va.is::06a3ef09-4d54-4428-a228-a2fbd6e8eec0" providerId="AD" clId="Web-{AAC42B5B-8127-F9C9-98BA-610FC9FC81BF}" dt="2020-08-21T10:22:31.868" v="56" actId="1076"/>
      <pc:docMkLst>
        <pc:docMk/>
      </pc:docMkLst>
      <pc:sldChg chg="addSp delSp modSp delAnim">
        <pc:chgData name="Birgir Jónsson" userId="S::birgir@va.is::06a3ef09-4d54-4428-a228-a2fbd6e8eec0" providerId="AD" clId="Web-{AAC42B5B-8127-F9C9-98BA-610FC9FC81BF}" dt="2020-08-21T10:22:31.868" v="56" actId="1076"/>
        <pc:sldMkLst>
          <pc:docMk/>
          <pc:sldMk cId="2721519470" sldId="264"/>
        </pc:sldMkLst>
        <pc:spChg chg="add del mod">
          <ac:chgData name="Birgir Jónsson" userId="S::birgir@va.is::06a3ef09-4d54-4428-a228-a2fbd6e8eec0" providerId="AD" clId="Web-{AAC42B5B-8127-F9C9-98BA-610FC9FC81BF}" dt="2020-08-21T10:22:14.383" v="54"/>
          <ac:spMkLst>
            <pc:docMk/>
            <pc:sldMk cId="2721519470" sldId="264"/>
            <ac:spMk id="4" creationId="{03D7448E-7B90-4603-8DDF-1822D4C4A073}"/>
          </ac:spMkLst>
        </pc:spChg>
        <pc:spChg chg="mod">
          <ac:chgData name="Birgir Jónsson" userId="S::birgir@va.is::06a3ef09-4d54-4428-a228-a2fbd6e8eec0" providerId="AD" clId="Web-{AAC42B5B-8127-F9C9-98BA-610FC9FC81BF}" dt="2020-08-21T10:08:35.593" v="13" actId="20577"/>
          <ac:spMkLst>
            <pc:docMk/>
            <pc:sldMk cId="2721519470" sldId="264"/>
            <ac:spMk id="6" creationId="{88154A0A-21F4-4D43-BA7F-9EA4D34FB941}"/>
          </ac:spMkLst>
        </pc:spChg>
        <pc:spChg chg="mod">
          <ac:chgData name="Birgir Jónsson" userId="S::birgir@va.is::06a3ef09-4d54-4428-a228-a2fbd6e8eec0" providerId="AD" clId="Web-{AAC42B5B-8127-F9C9-98BA-610FC9FC81BF}" dt="2020-08-21T10:08:48.905" v="51" actId="20577"/>
          <ac:spMkLst>
            <pc:docMk/>
            <pc:sldMk cId="2721519470" sldId="264"/>
            <ac:spMk id="8" creationId="{D4B90A1C-B7E8-4F62-84E9-B178E0301ABE}"/>
          </ac:spMkLst>
        </pc:spChg>
        <pc:picChg chg="del">
          <ac:chgData name="Birgir Jónsson" userId="S::birgir@va.is::06a3ef09-4d54-4428-a228-a2fbd6e8eec0" providerId="AD" clId="Web-{AAC42B5B-8127-F9C9-98BA-610FC9FC81BF}" dt="2020-08-21T10:21:22.242" v="53"/>
          <ac:picMkLst>
            <pc:docMk/>
            <pc:sldMk cId="2721519470" sldId="264"/>
            <ac:picMk id="2" creationId="{28B556A6-09FF-410C-8981-EE0873A05E7F}"/>
          </ac:picMkLst>
        </pc:picChg>
        <pc:picChg chg="add mod ord">
          <ac:chgData name="Birgir Jónsson" userId="S::birgir@va.is::06a3ef09-4d54-4428-a228-a2fbd6e8eec0" providerId="AD" clId="Web-{AAC42B5B-8127-F9C9-98BA-610FC9FC81BF}" dt="2020-08-21T10:22:31.868" v="56" actId="1076"/>
          <ac:picMkLst>
            <pc:docMk/>
            <pc:sldMk cId="2721519470" sldId="264"/>
            <ac:picMk id="10" creationId="{A0C263E5-01D6-46D0-AE61-AF5C7C90A917}"/>
          </ac:picMkLst>
        </pc:picChg>
      </pc:sldChg>
      <pc:sldChg chg="addSp delSp modSp">
        <pc:chgData name="Birgir Jónsson" userId="S::birgir@va.is::06a3ef09-4d54-4428-a228-a2fbd6e8eec0" providerId="AD" clId="Web-{AAC42B5B-8127-F9C9-98BA-610FC9FC81BF}" dt="2020-08-21T10:06:16.857" v="11" actId="1076"/>
        <pc:sldMkLst>
          <pc:docMk/>
          <pc:sldMk cId="1864378763" sldId="276"/>
        </pc:sldMkLst>
        <pc:spChg chg="del mod">
          <ac:chgData name="Birgir Jónsson" userId="S::birgir@va.is::06a3ef09-4d54-4428-a228-a2fbd6e8eec0" providerId="AD" clId="Web-{AAC42B5B-8127-F9C9-98BA-610FC9FC81BF}" dt="2020-08-21T10:05:56.685" v="7"/>
          <ac:spMkLst>
            <pc:docMk/>
            <pc:sldMk cId="1864378763" sldId="276"/>
            <ac:spMk id="2" creationId="{A3ACAFC0-0572-46FB-85A7-1682DC4A2D5D}"/>
          </ac:spMkLst>
        </pc:spChg>
        <pc:spChg chg="mod">
          <ac:chgData name="Birgir Jónsson" userId="S::birgir@va.is::06a3ef09-4d54-4428-a228-a2fbd6e8eec0" providerId="AD" clId="Web-{AAC42B5B-8127-F9C9-98BA-610FC9FC81BF}" dt="2020-08-21T10:04:20.871" v="2" actId="14100"/>
          <ac:spMkLst>
            <pc:docMk/>
            <pc:sldMk cId="1864378763" sldId="276"/>
            <ac:spMk id="3" creationId="{7F4ECDE2-FAB5-4DA5-A30C-584C6996888D}"/>
          </ac:spMkLst>
        </pc:spChg>
        <pc:picChg chg="add mod">
          <ac:chgData name="Birgir Jónsson" userId="S::birgir@va.is::06a3ef09-4d54-4428-a228-a2fbd6e8eec0" providerId="AD" clId="Web-{AAC42B5B-8127-F9C9-98BA-610FC9FC81BF}" dt="2020-08-21T10:06:16.857" v="11" actId="1076"/>
          <ac:picMkLst>
            <pc:docMk/>
            <pc:sldMk cId="1864378763" sldId="276"/>
            <ac:picMk id="4" creationId="{18491B19-D448-4AD8-98B2-0F6DF5D845A9}"/>
          </ac:picMkLst>
        </pc:picChg>
        <pc:picChg chg="add mod">
          <ac:chgData name="Birgir Jónsson" userId="S::birgir@va.is::06a3ef09-4d54-4428-a228-a2fbd6e8eec0" providerId="AD" clId="Web-{AAC42B5B-8127-F9C9-98BA-610FC9FC81BF}" dt="2020-08-21T10:06:12.888" v="10" actId="14100"/>
          <ac:picMkLst>
            <pc:docMk/>
            <pc:sldMk cId="1864378763" sldId="276"/>
            <ac:picMk id="7" creationId="{467A62AC-4833-4B80-AD45-22513BEA73A6}"/>
          </ac:picMkLst>
        </pc:picChg>
        <pc:picChg chg="mod">
          <ac:chgData name="Birgir Jónsson" userId="S::birgir@va.is::06a3ef09-4d54-4428-a228-a2fbd6e8eec0" providerId="AD" clId="Web-{AAC42B5B-8127-F9C9-98BA-610FC9FC81BF}" dt="2020-08-21T10:04:32.481" v="4" actId="14100"/>
          <ac:picMkLst>
            <pc:docMk/>
            <pc:sldMk cId="1864378763" sldId="276"/>
            <ac:picMk id="8194" creationId="{0F8CEC62-ABAC-409A-8B2B-804FA85EA2EF}"/>
          </ac:picMkLst>
        </pc:picChg>
      </pc:sldChg>
      <pc:sldChg chg="add replId">
        <pc:chgData name="Birgir Jónsson" userId="S::birgir@va.is::06a3ef09-4d54-4428-a228-a2fbd6e8eec0" providerId="AD" clId="Web-{AAC42B5B-8127-F9C9-98BA-610FC9FC81BF}" dt="2020-08-21T10:08:23.733" v="12"/>
        <pc:sldMkLst>
          <pc:docMk/>
          <pc:sldMk cId="3131708617" sldId="281"/>
        </pc:sldMkLst>
      </pc:sldChg>
    </pc:docChg>
  </pc:docChgLst>
  <pc:docChgLst>
    <pc:chgData name="Lilja Guðný Jóhannesdóttir" userId="849bbb59-ff78-4d46-bca0-a99d84326640" providerId="ADAL" clId="{1E03E018-B091-4E31-AF90-42E8323EAFAC}"/>
    <pc:docChg chg="undo custSel addSld delSld modSld sldOrd">
      <pc:chgData name="Lilja Guðný Jóhannesdóttir" userId="849bbb59-ff78-4d46-bca0-a99d84326640" providerId="ADAL" clId="{1E03E018-B091-4E31-AF90-42E8323EAFAC}" dt="2020-08-20T21:32:02.591" v="1376" actId="47"/>
      <pc:docMkLst>
        <pc:docMk/>
      </pc:docMkLst>
      <pc:sldChg chg="addSp delSp modSp mod">
        <pc:chgData name="Lilja Guðný Jóhannesdóttir" userId="849bbb59-ff78-4d46-bca0-a99d84326640" providerId="ADAL" clId="{1E03E018-B091-4E31-AF90-42E8323EAFAC}" dt="2020-08-20T21:30:37.299" v="1369" actId="1035"/>
        <pc:sldMkLst>
          <pc:docMk/>
          <pc:sldMk cId="3442879630" sldId="256"/>
        </pc:sldMkLst>
        <pc:spChg chg="add del mod ord">
          <ac:chgData name="Lilja Guðný Jóhannesdóttir" userId="849bbb59-ff78-4d46-bca0-a99d84326640" providerId="ADAL" clId="{1E03E018-B091-4E31-AF90-42E8323EAFAC}" dt="2020-08-20T21:30:37.299" v="1369" actId="1035"/>
          <ac:spMkLst>
            <pc:docMk/>
            <pc:sldMk cId="3442879630" sldId="256"/>
            <ac:spMk id="2" creationId="{CF538778-8531-474A-99BA-F37E501F44EA}"/>
          </ac:spMkLst>
        </pc:spChg>
        <pc:spChg chg="mod">
          <ac:chgData name="Lilja Guðný Jóhannesdóttir" userId="849bbb59-ff78-4d46-bca0-a99d84326640" providerId="ADAL" clId="{1E03E018-B091-4E31-AF90-42E8323EAFAC}" dt="2020-08-20T21:30:37.299" v="1369" actId="1035"/>
          <ac:spMkLst>
            <pc:docMk/>
            <pc:sldMk cId="3442879630" sldId="256"/>
            <ac:spMk id="3" creationId="{ACA487F5-9AA4-4AC7-9BFA-9BA22DBE4002}"/>
          </ac:spMkLst>
        </pc:spChg>
        <pc:spChg chg="add mod ord">
          <ac:chgData name="Lilja Guðný Jóhannesdóttir" userId="849bbb59-ff78-4d46-bca0-a99d84326640" providerId="ADAL" clId="{1E03E018-B091-4E31-AF90-42E8323EAFAC}" dt="2020-08-20T20:17:54.984" v="167" actId="1076"/>
          <ac:spMkLst>
            <pc:docMk/>
            <pc:sldMk cId="3442879630" sldId="256"/>
            <ac:spMk id="5" creationId="{8D2E733F-03BA-4B1B-818D-615EC4414F6D}"/>
          </ac:spMkLst>
        </pc:spChg>
        <pc:spChg chg="add del mod">
          <ac:chgData name="Lilja Guðný Jóhannesdóttir" userId="849bbb59-ff78-4d46-bca0-a99d84326640" providerId="ADAL" clId="{1E03E018-B091-4E31-AF90-42E8323EAFAC}" dt="2020-08-20T20:40:47.519" v="347" actId="478"/>
          <ac:spMkLst>
            <pc:docMk/>
            <pc:sldMk cId="3442879630" sldId="256"/>
            <ac:spMk id="9" creationId="{4BE08C4B-A8BF-4B2A-9977-3D66F7B66AB5}"/>
          </ac:spMkLst>
        </pc:spChg>
        <pc:picChg chg="add">
          <ac:chgData name="Lilja Guðný Jóhannesdóttir" userId="849bbb59-ff78-4d46-bca0-a99d84326640" providerId="ADAL" clId="{1E03E018-B091-4E31-AF90-42E8323EAFAC}" dt="2020-08-20T20:16:33.503" v="156" actId="22"/>
          <ac:picMkLst>
            <pc:docMk/>
            <pc:sldMk cId="3442879630" sldId="256"/>
            <ac:picMk id="7" creationId="{63B68722-F3A0-4D2C-82A7-914EDFB06968}"/>
          </ac:picMkLst>
        </pc:picChg>
        <pc:picChg chg="add mod">
          <ac:chgData name="Lilja Guðný Jóhannesdóttir" userId="849bbb59-ff78-4d46-bca0-a99d84326640" providerId="ADAL" clId="{1E03E018-B091-4E31-AF90-42E8323EAFAC}" dt="2020-08-20T21:30:37.299" v="1369" actId="1035"/>
          <ac:picMkLst>
            <pc:docMk/>
            <pc:sldMk cId="3442879630" sldId="256"/>
            <ac:picMk id="11" creationId="{FBB24745-9C78-4070-899B-E7CFAC4D5436}"/>
          </ac:picMkLst>
        </pc:picChg>
        <pc:picChg chg="add del mod">
          <ac:chgData name="Lilja Guðný Jóhannesdóttir" userId="849bbb59-ff78-4d46-bca0-a99d84326640" providerId="ADAL" clId="{1E03E018-B091-4E31-AF90-42E8323EAFAC}" dt="2020-08-20T20:41:45.377" v="412" actId="478"/>
          <ac:picMkLst>
            <pc:docMk/>
            <pc:sldMk cId="3442879630" sldId="256"/>
            <ac:picMk id="2050" creationId="{BA9C55EC-EC85-40A8-AFFF-9863FCF763D8}"/>
          </ac:picMkLst>
        </pc:picChg>
      </pc:sldChg>
      <pc:sldChg chg="modSp del mod">
        <pc:chgData name="Lilja Guðný Jóhannesdóttir" userId="849bbb59-ff78-4d46-bca0-a99d84326640" providerId="ADAL" clId="{1E03E018-B091-4E31-AF90-42E8323EAFAC}" dt="2020-08-20T20:16:24.336" v="155" actId="47"/>
        <pc:sldMkLst>
          <pc:docMk/>
          <pc:sldMk cId="1031549432" sldId="257"/>
        </pc:sldMkLst>
        <pc:spChg chg="mod">
          <ac:chgData name="Lilja Guðný Jóhannesdóttir" userId="849bbb59-ff78-4d46-bca0-a99d84326640" providerId="ADAL" clId="{1E03E018-B091-4E31-AF90-42E8323EAFAC}" dt="2020-08-20T20:07:40.375" v="2" actId="1076"/>
          <ac:spMkLst>
            <pc:docMk/>
            <pc:sldMk cId="1031549432" sldId="257"/>
            <ac:spMk id="2" creationId="{179F3563-51B6-4D94-8724-54D7C94EE9C7}"/>
          </ac:spMkLst>
        </pc:spChg>
        <pc:spChg chg="mod">
          <ac:chgData name="Lilja Guðný Jóhannesdóttir" userId="849bbb59-ff78-4d46-bca0-a99d84326640" providerId="ADAL" clId="{1E03E018-B091-4E31-AF90-42E8323EAFAC}" dt="2020-08-20T20:08:09.596" v="10" actId="27636"/>
          <ac:spMkLst>
            <pc:docMk/>
            <pc:sldMk cId="1031549432" sldId="257"/>
            <ac:spMk id="3" creationId="{D11FC624-DBD6-464F-A5C3-09C2582C7179}"/>
          </ac:spMkLst>
        </pc:spChg>
        <pc:picChg chg="mod">
          <ac:chgData name="Lilja Guðný Jóhannesdóttir" userId="849bbb59-ff78-4d46-bca0-a99d84326640" providerId="ADAL" clId="{1E03E018-B091-4E31-AF90-42E8323EAFAC}" dt="2020-08-20T20:07:59.660" v="8" actId="1076"/>
          <ac:picMkLst>
            <pc:docMk/>
            <pc:sldMk cId="1031549432" sldId="257"/>
            <ac:picMk id="5" creationId="{5291A71A-EAC4-4CB6-8E24-1FE7FB0C2CA3}"/>
          </ac:picMkLst>
        </pc:picChg>
      </pc:sldChg>
      <pc:sldChg chg="del">
        <pc:chgData name="Lilja Guðný Jóhannesdóttir" userId="849bbb59-ff78-4d46-bca0-a99d84326640" providerId="ADAL" clId="{1E03E018-B091-4E31-AF90-42E8323EAFAC}" dt="2020-08-20T20:16:23.307" v="154" actId="47"/>
        <pc:sldMkLst>
          <pc:docMk/>
          <pc:sldMk cId="249171317" sldId="258"/>
        </pc:sldMkLst>
      </pc:sldChg>
      <pc:sldChg chg="addSp delSp modSp mod">
        <pc:chgData name="Lilja Guðný Jóhannesdóttir" userId="849bbb59-ff78-4d46-bca0-a99d84326640" providerId="ADAL" clId="{1E03E018-B091-4E31-AF90-42E8323EAFAC}" dt="2020-08-20T20:21:59.532" v="177" actId="1076"/>
        <pc:sldMkLst>
          <pc:docMk/>
          <pc:sldMk cId="2007310829" sldId="259"/>
        </pc:sldMkLst>
        <pc:spChg chg="mod">
          <ac:chgData name="Lilja Guðný Jóhannesdóttir" userId="849bbb59-ff78-4d46-bca0-a99d84326640" providerId="ADAL" clId="{1E03E018-B091-4E31-AF90-42E8323EAFAC}" dt="2020-08-20T20:15:12.857" v="144" actId="207"/>
          <ac:spMkLst>
            <pc:docMk/>
            <pc:sldMk cId="2007310829" sldId="259"/>
            <ac:spMk id="2" creationId="{154667B8-1121-45AA-8663-8DB30A3D567A}"/>
          </ac:spMkLst>
        </pc:spChg>
        <pc:spChg chg="mod">
          <ac:chgData name="Lilja Guðný Jóhannesdóttir" userId="849bbb59-ff78-4d46-bca0-a99d84326640" providerId="ADAL" clId="{1E03E018-B091-4E31-AF90-42E8323EAFAC}" dt="2020-08-20T20:21:51.589" v="176" actId="113"/>
          <ac:spMkLst>
            <pc:docMk/>
            <pc:sldMk cId="2007310829" sldId="259"/>
            <ac:spMk id="3" creationId="{7F4ECDE2-FAB5-4DA5-A30C-584C6996888D}"/>
          </ac:spMkLst>
        </pc:spChg>
        <pc:spChg chg="add mod ord">
          <ac:chgData name="Lilja Guðný Jóhannesdóttir" userId="849bbb59-ff78-4d46-bca0-a99d84326640" providerId="ADAL" clId="{1E03E018-B091-4E31-AF90-42E8323EAFAC}" dt="2020-08-20T20:13:14.487" v="100" actId="14100"/>
          <ac:spMkLst>
            <pc:docMk/>
            <pc:sldMk cId="2007310829" sldId="259"/>
            <ac:spMk id="5" creationId="{9FC0297F-BF45-47E0-80FF-D105158EB778}"/>
          </ac:spMkLst>
        </pc:spChg>
        <pc:spChg chg="add del mod">
          <ac:chgData name="Lilja Guðný Jóhannesdóttir" userId="849bbb59-ff78-4d46-bca0-a99d84326640" providerId="ADAL" clId="{1E03E018-B091-4E31-AF90-42E8323EAFAC}" dt="2020-08-20T20:11:37.287" v="89" actId="478"/>
          <ac:spMkLst>
            <pc:docMk/>
            <pc:sldMk cId="2007310829" sldId="259"/>
            <ac:spMk id="7" creationId="{0DCF2CA4-DFC3-4DDD-B79F-DA63E2E6B775}"/>
          </ac:spMkLst>
        </pc:spChg>
        <pc:picChg chg="add mod">
          <ac:chgData name="Lilja Guðný Jóhannesdóttir" userId="849bbb59-ff78-4d46-bca0-a99d84326640" providerId="ADAL" clId="{1E03E018-B091-4E31-AF90-42E8323EAFAC}" dt="2020-08-20T20:21:59.532" v="177" actId="1076"/>
          <ac:picMkLst>
            <pc:docMk/>
            <pc:sldMk cId="2007310829" sldId="259"/>
            <ac:picMk id="9" creationId="{2FEA225D-7A35-4839-B88C-5F926A13F8F7}"/>
          </ac:picMkLst>
        </pc:picChg>
        <pc:picChg chg="add mod">
          <ac:chgData name="Lilja Guðný Jóhannesdóttir" userId="849bbb59-ff78-4d46-bca0-a99d84326640" providerId="ADAL" clId="{1E03E018-B091-4E31-AF90-42E8323EAFAC}" dt="2020-08-20T20:16:11.772" v="153" actId="14100"/>
          <ac:picMkLst>
            <pc:docMk/>
            <pc:sldMk cId="2007310829" sldId="259"/>
            <ac:picMk id="11" creationId="{00416FDA-3001-4802-BC7A-D072FB2F4935}"/>
          </ac:picMkLst>
        </pc:picChg>
      </pc:sldChg>
      <pc:sldChg chg="addSp delSp modSp add mod">
        <pc:chgData name="Lilja Guðný Jóhannesdóttir" userId="849bbb59-ff78-4d46-bca0-a99d84326640" providerId="ADAL" clId="{1E03E018-B091-4E31-AF90-42E8323EAFAC}" dt="2020-08-20T20:27:29.346" v="232" actId="1440"/>
        <pc:sldMkLst>
          <pc:docMk/>
          <pc:sldMk cId="1042759870" sldId="260"/>
        </pc:sldMkLst>
        <pc:spChg chg="del">
          <ac:chgData name="Lilja Guðný Jóhannesdóttir" userId="849bbb59-ff78-4d46-bca0-a99d84326640" providerId="ADAL" clId="{1E03E018-B091-4E31-AF90-42E8323EAFAC}" dt="2020-08-20T20:23:25.699" v="182" actId="478"/>
          <ac:spMkLst>
            <pc:docMk/>
            <pc:sldMk cId="1042759870" sldId="260"/>
            <ac:spMk id="2" creationId="{154667B8-1121-45AA-8663-8DB30A3D567A}"/>
          </ac:spMkLst>
        </pc:spChg>
        <pc:spChg chg="mod">
          <ac:chgData name="Lilja Guðný Jóhannesdóttir" userId="849bbb59-ff78-4d46-bca0-a99d84326640" providerId="ADAL" clId="{1E03E018-B091-4E31-AF90-42E8323EAFAC}" dt="2020-08-20T20:27:09.473" v="228" actId="14100"/>
          <ac:spMkLst>
            <pc:docMk/>
            <pc:sldMk cId="1042759870" sldId="260"/>
            <ac:spMk id="3" creationId="{7F4ECDE2-FAB5-4DA5-A30C-584C6996888D}"/>
          </ac:spMkLst>
        </pc:spChg>
        <pc:spChg chg="add mod">
          <ac:chgData name="Lilja Guðný Jóhannesdóttir" userId="849bbb59-ff78-4d46-bca0-a99d84326640" providerId="ADAL" clId="{1E03E018-B091-4E31-AF90-42E8323EAFAC}" dt="2020-08-20T20:24:59.447" v="224" actId="20577"/>
          <ac:spMkLst>
            <pc:docMk/>
            <pc:sldMk cId="1042759870" sldId="260"/>
            <ac:spMk id="6" creationId="{074E46DC-D45F-4222-A615-5272A4944831}"/>
          </ac:spMkLst>
        </pc:spChg>
        <pc:picChg chg="add mod">
          <ac:chgData name="Lilja Guðný Jóhannesdóttir" userId="849bbb59-ff78-4d46-bca0-a99d84326640" providerId="ADAL" clId="{1E03E018-B091-4E31-AF90-42E8323EAFAC}" dt="2020-08-20T20:27:29.346" v="232" actId="1440"/>
          <ac:picMkLst>
            <pc:docMk/>
            <pc:sldMk cId="1042759870" sldId="260"/>
            <ac:picMk id="3074" creationId="{8A88B6B5-DB38-4F54-B0A8-AC80FBFC8D1C}"/>
          </ac:picMkLst>
        </pc:picChg>
      </pc:sldChg>
      <pc:sldChg chg="addSp delSp modSp add mod">
        <pc:chgData name="Lilja Guðný Jóhannesdóttir" userId="849bbb59-ff78-4d46-bca0-a99d84326640" providerId="ADAL" clId="{1E03E018-B091-4E31-AF90-42E8323EAFAC}" dt="2020-08-20T20:33:58.033" v="288" actId="1076"/>
        <pc:sldMkLst>
          <pc:docMk/>
          <pc:sldMk cId="4221974783" sldId="261"/>
        </pc:sldMkLst>
        <pc:spChg chg="del">
          <ac:chgData name="Lilja Guðný Jóhannesdóttir" userId="849bbb59-ff78-4d46-bca0-a99d84326640" providerId="ADAL" clId="{1E03E018-B091-4E31-AF90-42E8323EAFAC}" dt="2020-08-20T20:23:55.641" v="187" actId="478"/>
          <ac:spMkLst>
            <pc:docMk/>
            <pc:sldMk cId="4221974783" sldId="261"/>
            <ac:spMk id="2" creationId="{154667B8-1121-45AA-8663-8DB30A3D567A}"/>
          </ac:spMkLst>
        </pc:spChg>
        <pc:spChg chg="mod">
          <ac:chgData name="Lilja Guðný Jóhannesdóttir" userId="849bbb59-ff78-4d46-bca0-a99d84326640" providerId="ADAL" clId="{1E03E018-B091-4E31-AF90-42E8323EAFAC}" dt="2020-08-20T20:33:53.018" v="287" actId="20577"/>
          <ac:spMkLst>
            <pc:docMk/>
            <pc:sldMk cId="4221974783" sldId="261"/>
            <ac:spMk id="3" creationId="{7F4ECDE2-FAB5-4DA5-A30C-584C6996888D}"/>
          </ac:spMkLst>
        </pc:spChg>
        <pc:spChg chg="add mod ord">
          <ac:chgData name="Lilja Guðný Jóhannesdóttir" userId="849bbb59-ff78-4d46-bca0-a99d84326640" providerId="ADAL" clId="{1E03E018-B091-4E31-AF90-42E8323EAFAC}" dt="2020-08-20T20:29:37.993" v="271" actId="167"/>
          <ac:spMkLst>
            <pc:docMk/>
            <pc:sldMk cId="4221974783" sldId="261"/>
            <ac:spMk id="4" creationId="{8E7A0A4B-87C8-4549-9C6B-30D82604BDF6}"/>
          </ac:spMkLst>
        </pc:spChg>
        <pc:spChg chg="ord">
          <ac:chgData name="Lilja Guðný Jóhannesdóttir" userId="849bbb59-ff78-4d46-bca0-a99d84326640" providerId="ADAL" clId="{1E03E018-B091-4E31-AF90-42E8323EAFAC}" dt="2020-08-20T20:29:48.138" v="272" actId="167"/>
          <ac:spMkLst>
            <pc:docMk/>
            <pc:sldMk cId="4221974783" sldId="261"/>
            <ac:spMk id="5" creationId="{9FC0297F-BF45-47E0-80FF-D105158EB778}"/>
          </ac:spMkLst>
        </pc:spChg>
        <pc:spChg chg="add mod">
          <ac:chgData name="Lilja Guðný Jóhannesdóttir" userId="849bbb59-ff78-4d46-bca0-a99d84326640" providerId="ADAL" clId="{1E03E018-B091-4E31-AF90-42E8323EAFAC}" dt="2020-08-20T20:28:22.264" v="265" actId="20577"/>
          <ac:spMkLst>
            <pc:docMk/>
            <pc:sldMk cId="4221974783" sldId="261"/>
            <ac:spMk id="6" creationId="{9203501A-FDFC-4657-A286-B43F7CA9B588}"/>
          </ac:spMkLst>
        </pc:spChg>
        <pc:picChg chg="add mod">
          <ac:chgData name="Lilja Guðný Jóhannesdóttir" userId="849bbb59-ff78-4d46-bca0-a99d84326640" providerId="ADAL" clId="{1E03E018-B091-4E31-AF90-42E8323EAFAC}" dt="2020-08-20T20:32:33.255" v="277" actId="1440"/>
          <ac:picMkLst>
            <pc:docMk/>
            <pc:sldMk cId="4221974783" sldId="261"/>
            <ac:picMk id="8" creationId="{0821E2BF-7C33-4EF1-848A-154283BDC7A7}"/>
          </ac:picMkLst>
        </pc:picChg>
        <pc:picChg chg="mod">
          <ac:chgData name="Lilja Guðný Jóhannesdóttir" userId="849bbb59-ff78-4d46-bca0-a99d84326640" providerId="ADAL" clId="{1E03E018-B091-4E31-AF90-42E8323EAFAC}" dt="2020-08-20T20:33:58.033" v="288" actId="1076"/>
          <ac:picMkLst>
            <pc:docMk/>
            <pc:sldMk cId="4221974783" sldId="261"/>
            <ac:picMk id="9" creationId="{2FEA225D-7A35-4839-B88C-5F926A13F8F7}"/>
          </ac:picMkLst>
        </pc:picChg>
        <pc:picChg chg="add mod">
          <ac:chgData name="Lilja Guðný Jóhannesdóttir" userId="849bbb59-ff78-4d46-bca0-a99d84326640" providerId="ADAL" clId="{1E03E018-B091-4E31-AF90-42E8323EAFAC}" dt="2020-08-20T20:33:41.932" v="285" actId="1440"/>
          <ac:picMkLst>
            <pc:docMk/>
            <pc:sldMk cId="4221974783" sldId="261"/>
            <ac:picMk id="11" creationId="{FAA5E5D0-42DA-4578-A47B-9E839315BAFD}"/>
          </ac:picMkLst>
        </pc:picChg>
      </pc:sldChg>
      <pc:sldChg chg="addSp delSp modSp add mod modAnim">
        <pc:chgData name="Lilja Guðný Jóhannesdóttir" userId="849bbb59-ff78-4d46-bca0-a99d84326640" providerId="ADAL" clId="{1E03E018-B091-4E31-AF90-42E8323EAFAC}" dt="2020-08-20T21:11:49.935" v="1009"/>
        <pc:sldMkLst>
          <pc:docMk/>
          <pc:sldMk cId="1039928557" sldId="262"/>
        </pc:sldMkLst>
        <pc:spChg chg="del">
          <ac:chgData name="Lilja Guðný Jóhannesdóttir" userId="849bbb59-ff78-4d46-bca0-a99d84326640" providerId="ADAL" clId="{1E03E018-B091-4E31-AF90-42E8323EAFAC}" dt="2020-08-20T20:24:04.208" v="189" actId="478"/>
          <ac:spMkLst>
            <pc:docMk/>
            <pc:sldMk cId="1039928557" sldId="262"/>
            <ac:spMk id="2" creationId="{154667B8-1121-45AA-8663-8DB30A3D567A}"/>
          </ac:spMkLst>
        </pc:spChg>
        <pc:spChg chg="del">
          <ac:chgData name="Lilja Guðný Jóhannesdóttir" userId="849bbb59-ff78-4d46-bca0-a99d84326640" providerId="ADAL" clId="{1E03E018-B091-4E31-AF90-42E8323EAFAC}" dt="2020-08-20T21:11:49.935" v="1009"/>
          <ac:spMkLst>
            <pc:docMk/>
            <pc:sldMk cId="1039928557" sldId="262"/>
            <ac:spMk id="3" creationId="{7F4ECDE2-FAB5-4DA5-A30C-584C6996888D}"/>
          </ac:spMkLst>
        </pc:spChg>
        <pc:spChg chg="add mod">
          <ac:chgData name="Lilja Guðný Jóhannesdóttir" userId="849bbb59-ff78-4d46-bca0-a99d84326640" providerId="ADAL" clId="{1E03E018-B091-4E31-AF90-42E8323EAFAC}" dt="2020-08-20T21:11:34.776" v="1008" actId="113"/>
          <ac:spMkLst>
            <pc:docMk/>
            <pc:sldMk cId="1039928557" sldId="262"/>
            <ac:spMk id="6" creationId="{88154A0A-21F4-4D43-BA7F-9EA4D34FB941}"/>
          </ac:spMkLst>
        </pc:spChg>
        <pc:picChg chg="add mod">
          <ac:chgData name="Lilja Guðný Jóhannesdóttir" userId="849bbb59-ff78-4d46-bca0-a99d84326640" providerId="ADAL" clId="{1E03E018-B091-4E31-AF90-42E8323EAFAC}" dt="2020-08-20T21:11:49.935" v="1009"/>
          <ac:picMkLst>
            <pc:docMk/>
            <pc:sldMk cId="1039928557" sldId="262"/>
            <ac:picMk id="4" creationId="{ACB66875-AA0B-4BC4-947B-8680DF560EB5}"/>
          </ac:picMkLst>
        </pc:picChg>
      </pc:sldChg>
      <pc:sldChg chg="add del">
        <pc:chgData name="Lilja Guðný Jóhannesdóttir" userId="849bbb59-ff78-4d46-bca0-a99d84326640" providerId="ADAL" clId="{1E03E018-B091-4E31-AF90-42E8323EAFAC}" dt="2020-08-20T20:24:09.783" v="191" actId="47"/>
        <pc:sldMkLst>
          <pc:docMk/>
          <pc:sldMk cId="926673866" sldId="263"/>
        </pc:sldMkLst>
      </pc:sldChg>
      <pc:sldChg chg="add del">
        <pc:chgData name="Lilja Guðný Jóhannesdóttir" userId="849bbb59-ff78-4d46-bca0-a99d84326640" providerId="ADAL" clId="{1E03E018-B091-4E31-AF90-42E8323EAFAC}" dt="2020-08-20T21:19:21.037" v="1139" actId="47"/>
        <pc:sldMkLst>
          <pc:docMk/>
          <pc:sldMk cId="3164971447" sldId="263"/>
        </pc:sldMkLst>
      </pc:sldChg>
      <pc:sldChg chg="add del">
        <pc:chgData name="Lilja Guðný Jóhannesdóttir" userId="849bbb59-ff78-4d46-bca0-a99d84326640" providerId="ADAL" clId="{1E03E018-B091-4E31-AF90-42E8323EAFAC}" dt="2020-08-20T20:24:11.393" v="192" actId="47"/>
        <pc:sldMkLst>
          <pc:docMk/>
          <pc:sldMk cId="2072217450" sldId="264"/>
        </pc:sldMkLst>
      </pc:sldChg>
      <pc:sldChg chg="addSp delSp modSp add mod modAnim">
        <pc:chgData name="Lilja Guðný Jóhannesdóttir" userId="849bbb59-ff78-4d46-bca0-a99d84326640" providerId="ADAL" clId="{1E03E018-B091-4E31-AF90-42E8323EAFAC}" dt="2020-08-20T21:22:08.844" v="1219" actId="255"/>
        <pc:sldMkLst>
          <pc:docMk/>
          <pc:sldMk cId="2721519470" sldId="264"/>
        </pc:sldMkLst>
        <pc:spChg chg="del">
          <ac:chgData name="Lilja Guðný Jóhannesdóttir" userId="849bbb59-ff78-4d46-bca0-a99d84326640" providerId="ADAL" clId="{1E03E018-B091-4E31-AF90-42E8323EAFAC}" dt="2020-08-20T21:20:14.154" v="1187"/>
          <ac:spMkLst>
            <pc:docMk/>
            <pc:sldMk cId="2721519470" sldId="264"/>
            <ac:spMk id="3" creationId="{7F4ECDE2-FAB5-4DA5-A30C-584C6996888D}"/>
          </ac:spMkLst>
        </pc:spChg>
        <pc:spChg chg="mod">
          <ac:chgData name="Lilja Guðný Jóhannesdóttir" userId="849bbb59-ff78-4d46-bca0-a99d84326640" providerId="ADAL" clId="{1E03E018-B091-4E31-AF90-42E8323EAFAC}" dt="2020-08-20T21:21:27.988" v="1213" actId="1076"/>
          <ac:spMkLst>
            <pc:docMk/>
            <pc:sldMk cId="2721519470" sldId="264"/>
            <ac:spMk id="5" creationId="{9FC0297F-BF45-47E0-80FF-D105158EB778}"/>
          </ac:spMkLst>
        </pc:spChg>
        <pc:spChg chg="mod">
          <ac:chgData name="Lilja Guðný Jóhannesdóttir" userId="849bbb59-ff78-4d46-bca0-a99d84326640" providerId="ADAL" clId="{1E03E018-B091-4E31-AF90-42E8323EAFAC}" dt="2020-08-20T21:21:42.173" v="1216" actId="255"/>
          <ac:spMkLst>
            <pc:docMk/>
            <pc:sldMk cId="2721519470" sldId="264"/>
            <ac:spMk id="6" creationId="{88154A0A-21F4-4D43-BA7F-9EA4D34FB941}"/>
          </ac:spMkLst>
        </pc:spChg>
        <pc:spChg chg="add mod">
          <ac:chgData name="Lilja Guðný Jóhannesdóttir" userId="849bbb59-ff78-4d46-bca0-a99d84326640" providerId="ADAL" clId="{1E03E018-B091-4E31-AF90-42E8323EAFAC}" dt="2020-08-20T21:20:58.931" v="1195" actId="14100"/>
          <ac:spMkLst>
            <pc:docMk/>
            <pc:sldMk cId="2721519470" sldId="264"/>
            <ac:spMk id="7" creationId="{C3C68531-F6DD-4029-A673-8C5E1D73093A}"/>
          </ac:spMkLst>
        </pc:spChg>
        <pc:spChg chg="add mod">
          <ac:chgData name="Lilja Guðný Jóhannesdóttir" userId="849bbb59-ff78-4d46-bca0-a99d84326640" providerId="ADAL" clId="{1E03E018-B091-4E31-AF90-42E8323EAFAC}" dt="2020-08-20T21:22:08.844" v="1219" actId="255"/>
          <ac:spMkLst>
            <pc:docMk/>
            <pc:sldMk cId="2721519470" sldId="264"/>
            <ac:spMk id="8" creationId="{D4B90A1C-B7E8-4F62-84E9-B178E0301ABE}"/>
          </ac:spMkLst>
        </pc:spChg>
        <pc:spChg chg="add del mod">
          <ac:chgData name="Lilja Guðný Jóhannesdóttir" userId="849bbb59-ff78-4d46-bca0-a99d84326640" providerId="ADAL" clId="{1E03E018-B091-4E31-AF90-42E8323EAFAC}" dt="2020-08-20T21:21:08.760" v="1210"/>
          <ac:spMkLst>
            <pc:docMk/>
            <pc:sldMk cId="2721519470" sldId="264"/>
            <ac:spMk id="10" creationId="{8B613A18-E545-4000-A49B-9FEBC8660CAE}"/>
          </ac:spMkLst>
        </pc:spChg>
        <pc:spChg chg="add del mod">
          <ac:chgData name="Lilja Guðný Jóhannesdóttir" userId="849bbb59-ff78-4d46-bca0-a99d84326640" providerId="ADAL" clId="{1E03E018-B091-4E31-AF90-42E8323EAFAC}" dt="2020-08-20T21:21:08.760" v="1210"/>
          <ac:spMkLst>
            <pc:docMk/>
            <pc:sldMk cId="2721519470" sldId="264"/>
            <ac:spMk id="11" creationId="{FB998CED-9408-4A8E-86A6-46F5E70F1F0A}"/>
          </ac:spMkLst>
        </pc:spChg>
        <pc:picChg chg="add mod">
          <ac:chgData name="Lilja Guðný Jóhannesdóttir" userId="849bbb59-ff78-4d46-bca0-a99d84326640" providerId="ADAL" clId="{1E03E018-B091-4E31-AF90-42E8323EAFAC}" dt="2020-08-20T21:20:20.466" v="1188" actId="1076"/>
          <ac:picMkLst>
            <pc:docMk/>
            <pc:sldMk cId="2721519470" sldId="264"/>
            <ac:picMk id="2" creationId="{28B556A6-09FF-410C-8981-EE0873A05E7F}"/>
          </ac:picMkLst>
        </pc:picChg>
      </pc:sldChg>
      <pc:sldChg chg="add del">
        <pc:chgData name="Lilja Guðný Jóhannesdóttir" userId="849bbb59-ff78-4d46-bca0-a99d84326640" providerId="ADAL" clId="{1E03E018-B091-4E31-AF90-42E8323EAFAC}" dt="2020-08-20T21:31:54.486" v="1370" actId="47"/>
        <pc:sldMkLst>
          <pc:docMk/>
          <pc:sldMk cId="246599293" sldId="265"/>
        </pc:sldMkLst>
      </pc:sldChg>
      <pc:sldChg chg="add del">
        <pc:chgData name="Lilja Guðný Jóhannesdóttir" userId="849bbb59-ff78-4d46-bca0-a99d84326640" providerId="ADAL" clId="{1E03E018-B091-4E31-AF90-42E8323EAFAC}" dt="2020-08-20T20:24:13.883" v="193" actId="47"/>
        <pc:sldMkLst>
          <pc:docMk/>
          <pc:sldMk cId="2992179820" sldId="265"/>
        </pc:sldMkLst>
      </pc:sldChg>
      <pc:sldChg chg="add del">
        <pc:chgData name="Lilja Guðný Jóhannesdóttir" userId="849bbb59-ff78-4d46-bca0-a99d84326640" providerId="ADAL" clId="{1E03E018-B091-4E31-AF90-42E8323EAFAC}" dt="2020-08-20T21:31:56.246" v="1371" actId="47"/>
        <pc:sldMkLst>
          <pc:docMk/>
          <pc:sldMk cId="4141315677" sldId="266"/>
        </pc:sldMkLst>
      </pc:sldChg>
      <pc:sldChg chg="add del">
        <pc:chgData name="Lilja Guðný Jóhannesdóttir" userId="849bbb59-ff78-4d46-bca0-a99d84326640" providerId="ADAL" clId="{1E03E018-B091-4E31-AF90-42E8323EAFAC}" dt="2020-08-20T21:31:58.675" v="1372" actId="47"/>
        <pc:sldMkLst>
          <pc:docMk/>
          <pc:sldMk cId="3480448465" sldId="267"/>
        </pc:sldMkLst>
      </pc:sldChg>
      <pc:sldChg chg="add del">
        <pc:chgData name="Lilja Guðný Jóhannesdóttir" userId="849bbb59-ff78-4d46-bca0-a99d84326640" providerId="ADAL" clId="{1E03E018-B091-4E31-AF90-42E8323EAFAC}" dt="2020-08-20T21:31:59.813" v="1373" actId="47"/>
        <pc:sldMkLst>
          <pc:docMk/>
          <pc:sldMk cId="2594701191" sldId="268"/>
        </pc:sldMkLst>
      </pc:sldChg>
      <pc:sldChg chg="add del">
        <pc:chgData name="Lilja Guðný Jóhannesdóttir" userId="849bbb59-ff78-4d46-bca0-a99d84326640" providerId="ADAL" clId="{1E03E018-B091-4E31-AF90-42E8323EAFAC}" dt="2020-08-20T21:32:01.124" v="1374" actId="47"/>
        <pc:sldMkLst>
          <pc:docMk/>
          <pc:sldMk cId="2363864694" sldId="269"/>
        </pc:sldMkLst>
      </pc:sldChg>
      <pc:sldChg chg="add del">
        <pc:chgData name="Lilja Guðný Jóhannesdóttir" userId="849bbb59-ff78-4d46-bca0-a99d84326640" providerId="ADAL" clId="{1E03E018-B091-4E31-AF90-42E8323EAFAC}" dt="2020-08-20T21:32:01.878" v="1375" actId="47"/>
        <pc:sldMkLst>
          <pc:docMk/>
          <pc:sldMk cId="1220942406" sldId="270"/>
        </pc:sldMkLst>
      </pc:sldChg>
      <pc:sldChg chg="add del">
        <pc:chgData name="Lilja Guðný Jóhannesdóttir" userId="849bbb59-ff78-4d46-bca0-a99d84326640" providerId="ADAL" clId="{1E03E018-B091-4E31-AF90-42E8323EAFAC}" dt="2020-08-20T21:32:02.591" v="1376" actId="47"/>
        <pc:sldMkLst>
          <pc:docMk/>
          <pc:sldMk cId="714054218" sldId="271"/>
        </pc:sldMkLst>
      </pc:sldChg>
      <pc:sldChg chg="addSp delSp modSp add mod">
        <pc:chgData name="Lilja Guðný Jóhannesdóttir" userId="849bbb59-ff78-4d46-bca0-a99d84326640" providerId="ADAL" clId="{1E03E018-B091-4E31-AF90-42E8323EAFAC}" dt="2020-08-20T20:36:30.745" v="337" actId="20577"/>
        <pc:sldMkLst>
          <pc:docMk/>
          <pc:sldMk cId="4266732707" sldId="272"/>
        </pc:sldMkLst>
        <pc:spChg chg="mod">
          <ac:chgData name="Lilja Guðný Jóhannesdóttir" userId="849bbb59-ff78-4d46-bca0-a99d84326640" providerId="ADAL" clId="{1E03E018-B091-4E31-AF90-42E8323EAFAC}" dt="2020-08-20T20:35:53.873" v="305" actId="2710"/>
          <ac:spMkLst>
            <pc:docMk/>
            <pc:sldMk cId="4266732707" sldId="272"/>
            <ac:spMk id="3" creationId="{7F4ECDE2-FAB5-4DA5-A30C-584C6996888D}"/>
          </ac:spMkLst>
        </pc:spChg>
        <pc:spChg chg="del">
          <ac:chgData name="Lilja Guðný Jóhannesdóttir" userId="849bbb59-ff78-4d46-bca0-a99d84326640" providerId="ADAL" clId="{1E03E018-B091-4E31-AF90-42E8323EAFAC}" dt="2020-08-20T20:34:46.081" v="294" actId="478"/>
          <ac:spMkLst>
            <pc:docMk/>
            <pc:sldMk cId="4266732707" sldId="272"/>
            <ac:spMk id="4" creationId="{8E7A0A4B-87C8-4549-9C6B-30D82604BDF6}"/>
          </ac:spMkLst>
        </pc:spChg>
        <pc:spChg chg="mod">
          <ac:chgData name="Lilja Guðný Jóhannesdóttir" userId="849bbb59-ff78-4d46-bca0-a99d84326640" providerId="ADAL" clId="{1E03E018-B091-4E31-AF90-42E8323EAFAC}" dt="2020-08-20T20:36:30.745" v="337" actId="20577"/>
          <ac:spMkLst>
            <pc:docMk/>
            <pc:sldMk cId="4266732707" sldId="272"/>
            <ac:spMk id="6" creationId="{9203501A-FDFC-4657-A286-B43F7CA9B588}"/>
          </ac:spMkLst>
        </pc:spChg>
        <pc:picChg chg="add mod">
          <ac:chgData name="Lilja Guðný Jóhannesdóttir" userId="849bbb59-ff78-4d46-bca0-a99d84326640" providerId="ADAL" clId="{1E03E018-B091-4E31-AF90-42E8323EAFAC}" dt="2020-08-20T20:35:48.505" v="304" actId="1440"/>
          <ac:picMkLst>
            <pc:docMk/>
            <pc:sldMk cId="4266732707" sldId="272"/>
            <ac:picMk id="7" creationId="{4ACA1EBC-97E0-4F00-9C19-07224E6B4F53}"/>
          </ac:picMkLst>
        </pc:picChg>
        <pc:picChg chg="del">
          <ac:chgData name="Lilja Guðný Jóhannesdóttir" userId="849bbb59-ff78-4d46-bca0-a99d84326640" providerId="ADAL" clId="{1E03E018-B091-4E31-AF90-42E8323EAFAC}" dt="2020-08-20T20:34:24.086" v="290" actId="478"/>
          <ac:picMkLst>
            <pc:docMk/>
            <pc:sldMk cId="4266732707" sldId="272"/>
            <ac:picMk id="8" creationId="{0821E2BF-7C33-4EF1-848A-154283BDC7A7}"/>
          </ac:picMkLst>
        </pc:picChg>
        <pc:picChg chg="del">
          <ac:chgData name="Lilja Guðný Jóhannesdóttir" userId="849bbb59-ff78-4d46-bca0-a99d84326640" providerId="ADAL" clId="{1E03E018-B091-4E31-AF90-42E8323EAFAC}" dt="2020-08-20T20:34:24.737" v="291" actId="478"/>
          <ac:picMkLst>
            <pc:docMk/>
            <pc:sldMk cId="4266732707" sldId="272"/>
            <ac:picMk id="11" creationId="{FAA5E5D0-42DA-4578-A47B-9E839315BAFD}"/>
          </ac:picMkLst>
        </pc:picChg>
      </pc:sldChg>
      <pc:sldChg chg="addSp delSp modSp add mod">
        <pc:chgData name="Lilja Guðný Jóhannesdóttir" userId="849bbb59-ff78-4d46-bca0-a99d84326640" providerId="ADAL" clId="{1E03E018-B091-4E31-AF90-42E8323EAFAC}" dt="2020-08-20T20:46:25.489" v="453" actId="1440"/>
        <pc:sldMkLst>
          <pc:docMk/>
          <pc:sldMk cId="567494585" sldId="273"/>
        </pc:sldMkLst>
        <pc:spChg chg="mod">
          <ac:chgData name="Lilja Guðný Jóhannesdóttir" userId="849bbb59-ff78-4d46-bca0-a99d84326640" providerId="ADAL" clId="{1E03E018-B091-4E31-AF90-42E8323EAFAC}" dt="2020-08-20T20:37:26.720" v="345" actId="27636"/>
          <ac:spMkLst>
            <pc:docMk/>
            <pc:sldMk cId="567494585" sldId="273"/>
            <ac:spMk id="3" creationId="{7F4ECDE2-FAB5-4DA5-A30C-584C6996888D}"/>
          </ac:spMkLst>
        </pc:spChg>
        <pc:spChg chg="mod">
          <ac:chgData name="Lilja Guðný Jóhannesdóttir" userId="849bbb59-ff78-4d46-bca0-a99d84326640" providerId="ADAL" clId="{1E03E018-B091-4E31-AF90-42E8323EAFAC}" dt="2020-08-20T20:45:45.192" v="450" actId="313"/>
          <ac:spMkLst>
            <pc:docMk/>
            <pc:sldMk cId="567494585" sldId="273"/>
            <ac:spMk id="6" creationId="{9203501A-FDFC-4657-A286-B43F7CA9B588}"/>
          </ac:spMkLst>
        </pc:spChg>
        <pc:picChg chg="del">
          <ac:chgData name="Lilja Guðný Jóhannesdóttir" userId="849bbb59-ff78-4d46-bca0-a99d84326640" providerId="ADAL" clId="{1E03E018-B091-4E31-AF90-42E8323EAFAC}" dt="2020-08-20T20:36:46.801" v="338" actId="478"/>
          <ac:picMkLst>
            <pc:docMk/>
            <pc:sldMk cId="567494585" sldId="273"/>
            <ac:picMk id="8" creationId="{0821E2BF-7C33-4EF1-848A-154283BDC7A7}"/>
          </ac:picMkLst>
        </pc:picChg>
        <pc:picChg chg="del">
          <ac:chgData name="Lilja Guðný Jóhannesdóttir" userId="849bbb59-ff78-4d46-bca0-a99d84326640" providerId="ADAL" clId="{1E03E018-B091-4E31-AF90-42E8323EAFAC}" dt="2020-08-20T20:36:47.767" v="339" actId="478"/>
          <ac:picMkLst>
            <pc:docMk/>
            <pc:sldMk cId="567494585" sldId="273"/>
            <ac:picMk id="11" creationId="{FAA5E5D0-42DA-4578-A47B-9E839315BAFD}"/>
          </ac:picMkLst>
        </pc:picChg>
        <pc:picChg chg="add mod">
          <ac:chgData name="Lilja Guðný Jóhannesdóttir" userId="849bbb59-ff78-4d46-bca0-a99d84326640" providerId="ADAL" clId="{1E03E018-B091-4E31-AF90-42E8323EAFAC}" dt="2020-08-20T20:46:25.489" v="453" actId="1440"/>
          <ac:picMkLst>
            <pc:docMk/>
            <pc:sldMk cId="567494585" sldId="273"/>
            <ac:picMk id="4098" creationId="{CD956CE7-7D05-48D5-97F5-64D5FD147B48}"/>
          </ac:picMkLst>
        </pc:picChg>
      </pc:sldChg>
      <pc:sldChg chg="addSp delSp modSp add mod">
        <pc:chgData name="Lilja Guðný Jóhannesdóttir" userId="849bbb59-ff78-4d46-bca0-a99d84326640" providerId="ADAL" clId="{1E03E018-B091-4E31-AF90-42E8323EAFAC}" dt="2020-08-20T20:57:57.758" v="696" actId="27636"/>
        <pc:sldMkLst>
          <pc:docMk/>
          <pc:sldMk cId="3414985267" sldId="274"/>
        </pc:sldMkLst>
        <pc:spChg chg="add mod">
          <ac:chgData name="Lilja Guðný Jóhannesdóttir" userId="849bbb59-ff78-4d46-bca0-a99d84326640" providerId="ADAL" clId="{1E03E018-B091-4E31-AF90-42E8323EAFAC}" dt="2020-08-20T20:57:53.917" v="694" actId="14100"/>
          <ac:spMkLst>
            <pc:docMk/>
            <pc:sldMk cId="3414985267" sldId="274"/>
            <ac:spMk id="2" creationId="{A3ACAFC0-0572-46FB-85A7-1682DC4A2D5D}"/>
          </ac:spMkLst>
        </pc:spChg>
        <pc:spChg chg="mod ord">
          <ac:chgData name="Lilja Guðný Jóhannesdóttir" userId="849bbb59-ff78-4d46-bca0-a99d84326640" providerId="ADAL" clId="{1E03E018-B091-4E31-AF90-42E8323EAFAC}" dt="2020-08-20T20:57:57.758" v="696" actId="27636"/>
          <ac:spMkLst>
            <pc:docMk/>
            <pc:sldMk cId="3414985267" sldId="274"/>
            <ac:spMk id="3" creationId="{7F4ECDE2-FAB5-4DA5-A30C-584C6996888D}"/>
          </ac:spMkLst>
        </pc:spChg>
        <pc:spChg chg="del">
          <ac:chgData name="Lilja Guðný Jóhannesdóttir" userId="849bbb59-ff78-4d46-bca0-a99d84326640" providerId="ADAL" clId="{1E03E018-B091-4E31-AF90-42E8323EAFAC}" dt="2020-08-20T20:47:59.471" v="491" actId="478"/>
          <ac:spMkLst>
            <pc:docMk/>
            <pc:sldMk cId="3414985267" sldId="274"/>
            <ac:spMk id="4" creationId="{8E7A0A4B-87C8-4549-9C6B-30D82604BDF6}"/>
          </ac:spMkLst>
        </pc:spChg>
        <pc:spChg chg="mod">
          <ac:chgData name="Lilja Guðný Jóhannesdóttir" userId="849bbb59-ff78-4d46-bca0-a99d84326640" providerId="ADAL" clId="{1E03E018-B091-4E31-AF90-42E8323EAFAC}" dt="2020-08-20T20:47:22.896" v="490" actId="20577"/>
          <ac:spMkLst>
            <pc:docMk/>
            <pc:sldMk cId="3414985267" sldId="274"/>
            <ac:spMk id="6" creationId="{9203501A-FDFC-4657-A286-B43F7CA9B588}"/>
          </ac:spMkLst>
        </pc:spChg>
        <pc:picChg chg="ord">
          <ac:chgData name="Lilja Guðný Jóhannesdóttir" userId="849bbb59-ff78-4d46-bca0-a99d84326640" providerId="ADAL" clId="{1E03E018-B091-4E31-AF90-42E8323EAFAC}" dt="2020-08-20T20:50:49.704" v="503" actId="166"/>
          <ac:picMkLst>
            <pc:docMk/>
            <pc:sldMk cId="3414985267" sldId="274"/>
            <ac:picMk id="9" creationId="{2FEA225D-7A35-4839-B88C-5F926A13F8F7}"/>
          </ac:picMkLst>
        </pc:picChg>
        <pc:picChg chg="del">
          <ac:chgData name="Lilja Guðný Jóhannesdóttir" userId="849bbb59-ff78-4d46-bca0-a99d84326640" providerId="ADAL" clId="{1E03E018-B091-4E31-AF90-42E8323EAFAC}" dt="2020-08-20T20:46:05.848" v="452" actId="478"/>
          <ac:picMkLst>
            <pc:docMk/>
            <pc:sldMk cId="3414985267" sldId="274"/>
            <ac:picMk id="4098" creationId="{CD956CE7-7D05-48D5-97F5-64D5FD147B48}"/>
          </ac:picMkLst>
        </pc:picChg>
        <pc:picChg chg="add del mod">
          <ac:chgData name="Lilja Guðný Jóhannesdóttir" userId="849bbb59-ff78-4d46-bca0-a99d84326640" providerId="ADAL" clId="{1E03E018-B091-4E31-AF90-42E8323EAFAC}" dt="2020-08-20T20:52:44.962" v="610" actId="478"/>
          <ac:picMkLst>
            <pc:docMk/>
            <pc:sldMk cId="3414985267" sldId="274"/>
            <ac:picMk id="5122" creationId="{D7DE1A93-0B5A-4750-9F3E-8AE6BE635E6E}"/>
          </ac:picMkLst>
        </pc:picChg>
        <pc:picChg chg="add del">
          <ac:chgData name="Lilja Guðný Jóhannesdóttir" userId="849bbb59-ff78-4d46-bca0-a99d84326640" providerId="ADAL" clId="{1E03E018-B091-4E31-AF90-42E8323EAFAC}" dt="2020-08-20T20:52:49.989" v="612" actId="478"/>
          <ac:picMkLst>
            <pc:docMk/>
            <pc:sldMk cId="3414985267" sldId="274"/>
            <ac:picMk id="5124" creationId="{793A3E63-4BDE-4431-AC07-047FA89649F6}"/>
          </ac:picMkLst>
        </pc:picChg>
        <pc:picChg chg="add del">
          <ac:chgData name="Lilja Guðný Jóhannesdóttir" userId="849bbb59-ff78-4d46-bca0-a99d84326640" providerId="ADAL" clId="{1E03E018-B091-4E31-AF90-42E8323EAFAC}" dt="2020-08-20T20:56:14.960" v="618" actId="478"/>
          <ac:picMkLst>
            <pc:docMk/>
            <pc:sldMk cId="3414985267" sldId="274"/>
            <ac:picMk id="5126" creationId="{8E7B3CD6-D332-42E5-A8F7-BFF4EBB13FEC}"/>
          </ac:picMkLst>
        </pc:picChg>
        <pc:picChg chg="add del">
          <ac:chgData name="Lilja Guðný Jóhannesdóttir" userId="849bbb59-ff78-4d46-bca0-a99d84326640" providerId="ADAL" clId="{1E03E018-B091-4E31-AF90-42E8323EAFAC}" dt="2020-08-20T20:55:28.785" v="615" actId="478"/>
          <ac:picMkLst>
            <pc:docMk/>
            <pc:sldMk cId="3414985267" sldId="274"/>
            <ac:picMk id="5128" creationId="{A02D399A-3985-41D9-902A-044B6DF69005}"/>
          </ac:picMkLst>
        </pc:picChg>
        <pc:picChg chg="add mod">
          <ac:chgData name="Lilja Guðný Jóhannesdóttir" userId="849bbb59-ff78-4d46-bca0-a99d84326640" providerId="ADAL" clId="{1E03E018-B091-4E31-AF90-42E8323EAFAC}" dt="2020-08-20T20:56:19.983" v="620" actId="14100"/>
          <ac:picMkLst>
            <pc:docMk/>
            <pc:sldMk cId="3414985267" sldId="274"/>
            <ac:picMk id="5130" creationId="{893E5629-9ADD-4CFD-BA68-6D201067AADD}"/>
          </ac:picMkLst>
        </pc:picChg>
      </pc:sldChg>
      <pc:sldChg chg="addSp delSp modSp add mod">
        <pc:chgData name="Lilja Guðný Jóhannesdóttir" userId="849bbb59-ff78-4d46-bca0-a99d84326640" providerId="ADAL" clId="{1E03E018-B091-4E31-AF90-42E8323EAFAC}" dt="2020-08-20T21:05:28.060" v="881" actId="20577"/>
        <pc:sldMkLst>
          <pc:docMk/>
          <pc:sldMk cId="174203665" sldId="275"/>
        </pc:sldMkLst>
        <pc:spChg chg="mod">
          <ac:chgData name="Lilja Guðný Jóhannesdóttir" userId="849bbb59-ff78-4d46-bca0-a99d84326640" providerId="ADAL" clId="{1E03E018-B091-4E31-AF90-42E8323EAFAC}" dt="2020-08-20T20:58:47.011" v="703" actId="14100"/>
          <ac:spMkLst>
            <pc:docMk/>
            <pc:sldMk cId="174203665" sldId="275"/>
            <ac:spMk id="2" creationId="{A3ACAFC0-0572-46FB-85A7-1682DC4A2D5D}"/>
          </ac:spMkLst>
        </pc:spChg>
        <pc:spChg chg="mod">
          <ac:chgData name="Lilja Guðný Jóhannesdóttir" userId="849bbb59-ff78-4d46-bca0-a99d84326640" providerId="ADAL" clId="{1E03E018-B091-4E31-AF90-42E8323EAFAC}" dt="2020-08-20T21:04:57.554" v="841" actId="20577"/>
          <ac:spMkLst>
            <pc:docMk/>
            <pc:sldMk cId="174203665" sldId="275"/>
            <ac:spMk id="3" creationId="{7F4ECDE2-FAB5-4DA5-A30C-584C6996888D}"/>
          </ac:spMkLst>
        </pc:spChg>
        <pc:spChg chg="mod">
          <ac:chgData name="Lilja Guðný Jóhannesdóttir" userId="849bbb59-ff78-4d46-bca0-a99d84326640" providerId="ADAL" clId="{1E03E018-B091-4E31-AF90-42E8323EAFAC}" dt="2020-08-20T21:05:28.060" v="881" actId="20577"/>
          <ac:spMkLst>
            <pc:docMk/>
            <pc:sldMk cId="174203665" sldId="275"/>
            <ac:spMk id="6" creationId="{9203501A-FDFC-4657-A286-B43F7CA9B588}"/>
          </ac:spMkLst>
        </pc:spChg>
        <pc:picChg chg="del">
          <ac:chgData name="Lilja Guðný Jóhannesdóttir" userId="849bbb59-ff78-4d46-bca0-a99d84326640" providerId="ADAL" clId="{1E03E018-B091-4E31-AF90-42E8323EAFAC}" dt="2020-08-20T20:58:24.363" v="698" actId="478"/>
          <ac:picMkLst>
            <pc:docMk/>
            <pc:sldMk cId="174203665" sldId="275"/>
            <ac:picMk id="5130" creationId="{893E5629-9ADD-4CFD-BA68-6D201067AADD}"/>
          </ac:picMkLst>
        </pc:picChg>
        <pc:picChg chg="add mod">
          <ac:chgData name="Lilja Guðný Jóhannesdóttir" userId="849bbb59-ff78-4d46-bca0-a99d84326640" providerId="ADAL" clId="{1E03E018-B091-4E31-AF90-42E8323EAFAC}" dt="2020-08-20T21:01:05.052" v="725" actId="14100"/>
          <ac:picMkLst>
            <pc:docMk/>
            <pc:sldMk cId="174203665" sldId="275"/>
            <ac:picMk id="6146" creationId="{70FAB7B5-3849-4F2C-AE7A-3E2429707296}"/>
          </ac:picMkLst>
        </pc:picChg>
      </pc:sldChg>
      <pc:sldChg chg="addSp delSp modSp add mod ord">
        <pc:chgData name="Lilja Guðný Jóhannesdóttir" userId="849bbb59-ff78-4d46-bca0-a99d84326640" providerId="ADAL" clId="{1E03E018-B091-4E31-AF90-42E8323EAFAC}" dt="2020-08-20T21:14:54.263" v="1109" actId="20577"/>
        <pc:sldMkLst>
          <pc:docMk/>
          <pc:sldMk cId="1864378763" sldId="276"/>
        </pc:sldMkLst>
        <pc:spChg chg="mod">
          <ac:chgData name="Lilja Guðný Jóhannesdóttir" userId="849bbb59-ff78-4d46-bca0-a99d84326640" providerId="ADAL" clId="{1E03E018-B091-4E31-AF90-42E8323EAFAC}" dt="2020-08-20T21:14:19.564" v="1089" actId="14100"/>
          <ac:spMkLst>
            <pc:docMk/>
            <pc:sldMk cId="1864378763" sldId="276"/>
            <ac:spMk id="2" creationId="{A3ACAFC0-0572-46FB-85A7-1682DC4A2D5D}"/>
          </ac:spMkLst>
        </pc:spChg>
        <pc:spChg chg="mod">
          <ac:chgData name="Lilja Guðný Jóhannesdóttir" userId="849bbb59-ff78-4d46-bca0-a99d84326640" providerId="ADAL" clId="{1E03E018-B091-4E31-AF90-42E8323EAFAC}" dt="2020-08-20T21:13:11.601" v="1085" actId="255"/>
          <ac:spMkLst>
            <pc:docMk/>
            <pc:sldMk cId="1864378763" sldId="276"/>
            <ac:spMk id="3" creationId="{7F4ECDE2-FAB5-4DA5-A30C-584C6996888D}"/>
          </ac:spMkLst>
        </pc:spChg>
        <pc:spChg chg="mod">
          <ac:chgData name="Lilja Guðný Jóhannesdóttir" userId="849bbb59-ff78-4d46-bca0-a99d84326640" providerId="ADAL" clId="{1E03E018-B091-4E31-AF90-42E8323EAFAC}" dt="2020-08-20T21:14:54.263" v="1109" actId="20577"/>
          <ac:spMkLst>
            <pc:docMk/>
            <pc:sldMk cId="1864378763" sldId="276"/>
            <ac:spMk id="6" creationId="{9203501A-FDFC-4657-A286-B43F7CA9B588}"/>
          </ac:spMkLst>
        </pc:spChg>
        <pc:picChg chg="del">
          <ac:chgData name="Lilja Guðný Jóhannesdóttir" userId="849bbb59-ff78-4d46-bca0-a99d84326640" providerId="ADAL" clId="{1E03E018-B091-4E31-AF90-42E8323EAFAC}" dt="2020-08-20T21:12:09.869" v="1013" actId="478"/>
          <ac:picMkLst>
            <pc:docMk/>
            <pc:sldMk cId="1864378763" sldId="276"/>
            <ac:picMk id="6146" creationId="{70FAB7B5-3849-4F2C-AE7A-3E2429707296}"/>
          </ac:picMkLst>
        </pc:picChg>
        <pc:picChg chg="add mod">
          <ac:chgData name="Lilja Guðný Jóhannesdóttir" userId="849bbb59-ff78-4d46-bca0-a99d84326640" providerId="ADAL" clId="{1E03E018-B091-4E31-AF90-42E8323EAFAC}" dt="2020-08-20T21:14:31.670" v="1091" actId="1076"/>
          <ac:picMkLst>
            <pc:docMk/>
            <pc:sldMk cId="1864378763" sldId="276"/>
            <ac:picMk id="8194" creationId="{0F8CEC62-ABAC-409A-8B2B-804FA85EA2EF}"/>
          </ac:picMkLst>
        </pc:picChg>
      </pc:sldChg>
      <pc:sldChg chg="addSp delSp modSp new mod modAnim">
        <pc:chgData name="Lilja Guðný Jóhannesdóttir" userId="849bbb59-ff78-4d46-bca0-a99d84326640" providerId="ADAL" clId="{1E03E018-B091-4E31-AF90-42E8323EAFAC}" dt="2020-08-20T21:08:08.583" v="888" actId="27636"/>
        <pc:sldMkLst>
          <pc:docMk/>
          <pc:sldMk cId="1741679186" sldId="277"/>
        </pc:sldMkLst>
        <pc:spChg chg="mod">
          <ac:chgData name="Lilja Guðný Jóhannesdóttir" userId="849bbb59-ff78-4d46-bca0-a99d84326640" providerId="ADAL" clId="{1E03E018-B091-4E31-AF90-42E8323EAFAC}" dt="2020-08-20T21:08:08.583" v="888" actId="27636"/>
          <ac:spMkLst>
            <pc:docMk/>
            <pc:sldMk cId="1741679186" sldId="277"/>
            <ac:spMk id="2" creationId="{874D65A6-2502-415D-A19C-95DFC53C4F17}"/>
          </ac:spMkLst>
        </pc:spChg>
        <pc:spChg chg="del">
          <ac:chgData name="Lilja Guðný Jóhannesdóttir" userId="849bbb59-ff78-4d46-bca0-a99d84326640" providerId="ADAL" clId="{1E03E018-B091-4E31-AF90-42E8323EAFAC}" dt="2020-08-20T21:07:51.339" v="884"/>
          <ac:spMkLst>
            <pc:docMk/>
            <pc:sldMk cId="1741679186" sldId="277"/>
            <ac:spMk id="3" creationId="{F4C0CD5D-16AE-4A20-8C47-D6CB9E475630}"/>
          </ac:spMkLst>
        </pc:spChg>
        <pc:picChg chg="add mod">
          <ac:chgData name="Lilja Guðný Jóhannesdóttir" userId="849bbb59-ff78-4d46-bca0-a99d84326640" providerId="ADAL" clId="{1E03E018-B091-4E31-AF90-42E8323EAFAC}" dt="2020-08-20T21:07:51.339" v="884"/>
          <ac:picMkLst>
            <pc:docMk/>
            <pc:sldMk cId="1741679186" sldId="277"/>
            <ac:picMk id="4" creationId="{E9467820-67EB-468A-8F76-0853F83E0162}"/>
          </ac:picMkLst>
        </pc:picChg>
      </pc:sldChg>
      <pc:sldChg chg="addSp delSp modSp add mod modAnim">
        <pc:chgData name="Lilja Guðný Jóhannesdóttir" userId="849bbb59-ff78-4d46-bca0-a99d84326640" providerId="ADAL" clId="{1E03E018-B091-4E31-AF90-42E8323EAFAC}" dt="2020-08-20T21:10:04.969" v="943" actId="113"/>
        <pc:sldMkLst>
          <pc:docMk/>
          <pc:sldMk cId="1482319128" sldId="278"/>
        </pc:sldMkLst>
        <pc:spChg chg="del">
          <ac:chgData name="Lilja Guðný Jóhannesdóttir" userId="849bbb59-ff78-4d46-bca0-a99d84326640" providerId="ADAL" clId="{1E03E018-B091-4E31-AF90-42E8323EAFAC}" dt="2020-08-20T21:09:29.805" v="890"/>
          <ac:spMkLst>
            <pc:docMk/>
            <pc:sldMk cId="1482319128" sldId="278"/>
            <ac:spMk id="3" creationId="{7F4ECDE2-FAB5-4DA5-A30C-584C6996888D}"/>
          </ac:spMkLst>
        </pc:spChg>
        <pc:spChg chg="mod">
          <ac:chgData name="Lilja Guðný Jóhannesdóttir" userId="849bbb59-ff78-4d46-bca0-a99d84326640" providerId="ADAL" clId="{1E03E018-B091-4E31-AF90-42E8323EAFAC}" dt="2020-08-20T21:10:04.969" v="943" actId="113"/>
          <ac:spMkLst>
            <pc:docMk/>
            <pc:sldMk cId="1482319128" sldId="278"/>
            <ac:spMk id="6" creationId="{88154A0A-21F4-4D43-BA7F-9EA4D34FB941}"/>
          </ac:spMkLst>
        </pc:spChg>
        <pc:picChg chg="add mod">
          <ac:chgData name="Lilja Guðný Jóhannesdóttir" userId="849bbb59-ff78-4d46-bca0-a99d84326640" providerId="ADAL" clId="{1E03E018-B091-4E31-AF90-42E8323EAFAC}" dt="2020-08-20T21:09:29.805" v="890"/>
          <ac:picMkLst>
            <pc:docMk/>
            <pc:sldMk cId="1482319128" sldId="278"/>
            <ac:picMk id="2" creationId="{2B580EBB-2A02-4C2D-95E8-8F820FD0B0E1}"/>
          </ac:picMkLst>
        </pc:picChg>
      </pc:sldChg>
      <pc:sldChg chg="addSp delSp modSp add mod">
        <pc:chgData name="Lilja Guðný Jóhannesdóttir" userId="849bbb59-ff78-4d46-bca0-a99d84326640" providerId="ADAL" clId="{1E03E018-B091-4E31-AF90-42E8323EAFAC}" dt="2020-08-20T21:29:15.617" v="1345" actId="1076"/>
        <pc:sldMkLst>
          <pc:docMk/>
          <pc:sldMk cId="2272055651" sldId="279"/>
        </pc:sldMkLst>
        <pc:spChg chg="mod">
          <ac:chgData name="Lilja Guðný Jóhannesdóttir" userId="849bbb59-ff78-4d46-bca0-a99d84326640" providerId="ADAL" clId="{1E03E018-B091-4E31-AF90-42E8323EAFAC}" dt="2020-08-20T21:20:34.051" v="1190" actId="14100"/>
          <ac:spMkLst>
            <pc:docMk/>
            <pc:sldMk cId="2272055651" sldId="279"/>
            <ac:spMk id="2" creationId="{A3ACAFC0-0572-46FB-85A7-1682DC4A2D5D}"/>
          </ac:spMkLst>
        </pc:spChg>
        <pc:spChg chg="mod">
          <ac:chgData name="Lilja Guðný Jóhannesdóttir" userId="849bbb59-ff78-4d46-bca0-a99d84326640" providerId="ADAL" clId="{1E03E018-B091-4E31-AF90-42E8323EAFAC}" dt="2020-08-20T21:20:38.183" v="1191" actId="14100"/>
          <ac:spMkLst>
            <pc:docMk/>
            <pc:sldMk cId="2272055651" sldId="279"/>
            <ac:spMk id="3" creationId="{7F4ECDE2-FAB5-4DA5-A30C-584C6996888D}"/>
          </ac:spMkLst>
        </pc:spChg>
        <pc:spChg chg="mod">
          <ac:chgData name="Lilja Guðný Jóhannesdóttir" userId="849bbb59-ff78-4d46-bca0-a99d84326640" providerId="ADAL" clId="{1E03E018-B091-4E31-AF90-42E8323EAFAC}" dt="2020-08-20T21:19:52.637" v="1186" actId="20577"/>
          <ac:spMkLst>
            <pc:docMk/>
            <pc:sldMk cId="2272055651" sldId="279"/>
            <ac:spMk id="6" creationId="{9203501A-FDFC-4657-A286-B43F7CA9B588}"/>
          </ac:spMkLst>
        </pc:spChg>
        <pc:picChg chg="add mod">
          <ac:chgData name="Lilja Guðný Jóhannesdóttir" userId="849bbb59-ff78-4d46-bca0-a99d84326640" providerId="ADAL" clId="{1E03E018-B091-4E31-AF90-42E8323EAFAC}" dt="2020-08-20T21:29:15.617" v="1345" actId="1076"/>
          <ac:picMkLst>
            <pc:docMk/>
            <pc:sldMk cId="2272055651" sldId="279"/>
            <ac:picMk id="7" creationId="{58D430D1-817E-4A22-BCD1-D96FEDC6BAE5}"/>
          </ac:picMkLst>
        </pc:picChg>
        <pc:picChg chg="del">
          <ac:chgData name="Lilja Guðný Jóhannesdóttir" userId="849bbb59-ff78-4d46-bca0-a99d84326640" providerId="ADAL" clId="{1E03E018-B091-4E31-AF90-42E8323EAFAC}" dt="2020-08-20T21:15:25.763" v="1110" actId="478"/>
          <ac:picMkLst>
            <pc:docMk/>
            <pc:sldMk cId="2272055651" sldId="279"/>
            <ac:picMk id="6146" creationId="{70FAB7B5-3849-4F2C-AE7A-3E2429707296}"/>
          </ac:picMkLst>
        </pc:picChg>
      </pc:sldChg>
      <pc:sldChg chg="new del">
        <pc:chgData name="Lilja Guðný Jóhannesdóttir" userId="849bbb59-ff78-4d46-bca0-a99d84326640" providerId="ADAL" clId="{1E03E018-B091-4E31-AF90-42E8323EAFAC}" dt="2020-08-20T21:19:21.022" v="1138" actId="47"/>
        <pc:sldMkLst>
          <pc:docMk/>
          <pc:sldMk cId="1471631714" sldId="280"/>
        </pc:sldMkLst>
      </pc:sldChg>
      <pc:sldChg chg="addSp delSp modSp add mod">
        <pc:chgData name="Lilja Guðný Jóhannesdóttir" userId="849bbb59-ff78-4d46-bca0-a99d84326640" providerId="ADAL" clId="{1E03E018-B091-4E31-AF90-42E8323EAFAC}" dt="2020-08-20T21:27:25.711" v="1342" actId="1440"/>
        <pc:sldMkLst>
          <pc:docMk/>
          <pc:sldMk cId="2031110260" sldId="280"/>
        </pc:sldMkLst>
        <pc:spChg chg="mod">
          <ac:chgData name="Lilja Guðný Jóhannesdóttir" userId="849bbb59-ff78-4d46-bca0-a99d84326640" providerId="ADAL" clId="{1E03E018-B091-4E31-AF90-42E8323EAFAC}" dt="2020-08-20T21:24:45.143" v="1329" actId="255"/>
          <ac:spMkLst>
            <pc:docMk/>
            <pc:sldMk cId="2031110260" sldId="280"/>
            <ac:spMk id="3" creationId="{7F4ECDE2-FAB5-4DA5-A30C-584C6996888D}"/>
          </ac:spMkLst>
        </pc:spChg>
        <pc:spChg chg="mod">
          <ac:chgData name="Lilja Guðný Jóhannesdóttir" userId="849bbb59-ff78-4d46-bca0-a99d84326640" providerId="ADAL" clId="{1E03E018-B091-4E31-AF90-42E8323EAFAC}" dt="2020-08-20T21:24:34.144" v="1327" actId="20577"/>
          <ac:spMkLst>
            <pc:docMk/>
            <pc:sldMk cId="2031110260" sldId="280"/>
            <ac:spMk id="6" creationId="{9203501A-FDFC-4657-A286-B43F7CA9B588}"/>
          </ac:spMkLst>
        </pc:spChg>
        <pc:picChg chg="add mod">
          <ac:chgData name="Lilja Guðný Jóhannesdóttir" userId="849bbb59-ff78-4d46-bca0-a99d84326640" providerId="ADAL" clId="{1E03E018-B091-4E31-AF90-42E8323EAFAC}" dt="2020-08-20T21:27:25.711" v="1342" actId="1440"/>
          <ac:picMkLst>
            <pc:docMk/>
            <pc:sldMk cId="2031110260" sldId="280"/>
            <ac:picMk id="7" creationId="{E21CD6ED-CFBC-4F34-8DC8-486C0B024652}"/>
          </ac:picMkLst>
        </pc:picChg>
        <pc:picChg chg="add del mod">
          <ac:chgData name="Lilja Guðný Jóhannesdóttir" userId="849bbb59-ff78-4d46-bca0-a99d84326640" providerId="ADAL" clId="{1E03E018-B091-4E31-AF90-42E8323EAFAC}" dt="2020-08-20T21:27:08.024" v="1337" actId="478"/>
          <ac:picMkLst>
            <pc:docMk/>
            <pc:sldMk cId="2031110260" sldId="280"/>
            <ac:picMk id="9218" creationId="{B0C6AF8E-29C7-404B-908E-9B48F7ED03F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894D2-35D3-4578-85C7-1D7A8ABE4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199984-37AB-4109-B513-A74CD41DE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E09C32-6602-40A4-B449-70C249645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E6644-FB28-4709-AEAB-0EEAB8D78941}" type="datetimeFigureOut">
              <a:rPr lang="is-IS" smtClean="0"/>
              <a:t>24.8.2020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ED62D-26BA-4022-86A1-49C6C6951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14AAA-19E5-4A72-B344-EE1C96477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1AE22-7277-4EB4-BB3D-EE00CFE738A8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894969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A02CE-7558-4BD5-BAB1-2125EC56B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720551-F7B1-4777-A19C-301A79FAF4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3F28E9-BFDC-4D37-A7BD-7F64FE517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E6644-FB28-4709-AEAB-0EEAB8D78941}" type="datetimeFigureOut">
              <a:rPr lang="is-IS" smtClean="0"/>
              <a:t>24.8.2020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315AE-514C-47C1-9338-74CD61737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65607-7467-4C2B-B00B-A1B1EC1D9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1AE22-7277-4EB4-BB3D-EE00CFE738A8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438503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3E82C8-72D1-47AB-85EA-E4B8D0BD49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99819F-C776-4AE1-B7BF-338AC9E23B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3C757-2454-49B4-902B-34DD82B17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E6644-FB28-4709-AEAB-0EEAB8D78941}" type="datetimeFigureOut">
              <a:rPr lang="is-IS" smtClean="0"/>
              <a:t>24.8.2020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49EB9-2702-4511-9883-FD7FE80C1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4A30F-8061-4DF3-A915-D01C5654A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1AE22-7277-4EB4-BB3D-EE00CFE738A8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677620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B467B-FF4B-41EC-8D98-AF246A88B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1C1D7-76F0-44BE-8E56-146799C8B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F39FEF-BE76-49FD-BE27-EB7BCD837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E6644-FB28-4709-AEAB-0EEAB8D78941}" type="datetimeFigureOut">
              <a:rPr lang="is-IS" smtClean="0"/>
              <a:t>24.8.2020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0AB51F-720F-49B6-9703-D10F4839F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E8F81-9617-4D8F-B60F-BCBF0027E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1AE22-7277-4EB4-BB3D-EE00CFE738A8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904032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B4DBD-C8CE-4D51-9ADB-35A0B39C0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5D3072-2335-4A1C-884F-F2D3653F68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1D7A6-C5E5-4F7E-9384-51C673A54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E6644-FB28-4709-AEAB-0EEAB8D78941}" type="datetimeFigureOut">
              <a:rPr lang="is-IS" smtClean="0"/>
              <a:t>24.8.2020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A05F64-99AA-4424-8BA2-1E8E0B06F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D4AF5-D874-4CE1-A1ED-BCE4BFCA1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1AE22-7277-4EB4-BB3D-EE00CFE738A8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8722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CDC4F-8722-41F3-A9C3-BD4D03421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99939-75E3-4903-9B9E-540982C7CB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72887E-3F8D-453F-B9BD-41FF74CB9B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420991-3109-482B-933B-3DF97CFC9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E6644-FB28-4709-AEAB-0EEAB8D78941}" type="datetimeFigureOut">
              <a:rPr lang="is-IS" smtClean="0"/>
              <a:t>24.8.2020</a:t>
            </a:fld>
            <a:endParaRPr lang="is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575AC7-6D0A-4CBB-841C-D15D869C2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0F3C6C-BC07-493E-8DF4-CAF20904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1AE22-7277-4EB4-BB3D-EE00CFE738A8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675016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8BEBC-973C-4310-9CA4-9FB6F82E3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9F1B82-553C-440E-AB0E-ADFE5603A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B8EDE3-2447-4E3E-BB6F-E516D21E30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0CEA10-2D70-4AC4-946D-7B42CF8A7F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410B8C-2778-45DB-A398-38256EF141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887A3A-1074-4541-B0D8-635F259DB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E6644-FB28-4709-AEAB-0EEAB8D78941}" type="datetimeFigureOut">
              <a:rPr lang="is-IS" smtClean="0"/>
              <a:t>24.8.2020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EDA17D-3380-4C70-AC74-10F0B2895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69634D-4C39-43AF-AC49-2AB15512A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1AE22-7277-4EB4-BB3D-EE00CFE738A8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490483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58D0C-F41B-4521-B351-8488EDA8D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D1A279-67EB-47C8-9E15-DE3B2DBE6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E6644-FB28-4709-AEAB-0EEAB8D78941}" type="datetimeFigureOut">
              <a:rPr lang="is-IS" smtClean="0"/>
              <a:t>24.8.2020</a:t>
            </a:fld>
            <a:endParaRPr lang="is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422948-66B8-4BDB-B4A8-CD838794C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A51053-A4E7-43A2-9CB2-4BFA2736A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1AE22-7277-4EB4-BB3D-EE00CFE738A8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935832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06AB59-AB60-4753-8A09-4AF042BFB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E6644-FB28-4709-AEAB-0EEAB8D78941}" type="datetimeFigureOut">
              <a:rPr lang="is-IS" smtClean="0"/>
              <a:t>24.8.2020</a:t>
            </a:fld>
            <a:endParaRPr lang="is-I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56EE9A-0B1C-4ED1-9C6D-70FAEEDAD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AE3398-6512-4D42-AEF2-C6B25BA8A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1AE22-7277-4EB4-BB3D-EE00CFE738A8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506789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19E6D-F8BF-48D7-B86F-5201CE445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4746D-347B-4E30-B532-620E71E76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4040B0-253C-4944-A421-9B93516452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113842-8D14-448B-94D5-96412EDB5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E6644-FB28-4709-AEAB-0EEAB8D78941}" type="datetimeFigureOut">
              <a:rPr lang="is-IS" smtClean="0"/>
              <a:t>24.8.2020</a:t>
            </a:fld>
            <a:endParaRPr lang="is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B645C-3115-42CB-AF9F-F21603D09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F2E358-BA52-47A3-A44F-F0E94C8F1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1AE22-7277-4EB4-BB3D-EE00CFE738A8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297792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7F564-E172-4514-B04E-4E4FD5735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C8DF9F-5684-4CCC-9826-3240208612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s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FB731A-E28B-42E2-80F7-5D5773BE7F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5ED88B-936E-4D8D-9D5F-88E9E439F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E6644-FB28-4709-AEAB-0EEAB8D78941}" type="datetimeFigureOut">
              <a:rPr lang="is-IS" smtClean="0"/>
              <a:t>24.8.2020</a:t>
            </a:fld>
            <a:endParaRPr lang="is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09F60-832C-4F34-8240-F75F0B580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B5FC1F-ECCA-403C-BCCB-60C75985A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1AE22-7277-4EB4-BB3D-EE00CFE738A8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48112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CBB5BB-CFF2-4773-92E6-26093771E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46F3A2-07E7-414E-876C-F9267855E7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59C40D-E31E-4303-A155-F983F133E8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E6644-FB28-4709-AEAB-0EEAB8D78941}" type="datetimeFigureOut">
              <a:rPr lang="is-IS" smtClean="0"/>
              <a:t>24.8.2020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C4983C-D89F-4F5C-9B88-816A019302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A3477-B4FB-4F1A-A970-5049C841C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1AE22-7277-4EB4-BB3D-EE00CFE738A8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866415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dB8RW4I3o4?feature=oembed" TargetMode="External"/><Relationship Id="rId5" Type="http://schemas.openxmlformats.org/officeDocument/2006/relationships/hyperlink" Target="https://www.youtube.com/watch?feature=youtu.be&amp;v=adB8RW4I3o4&amp;fbclid=IwAR31tYW9NgUhgdlqX0UyDSqHo7aL2L8IppMcJ4OEf-XuNeVLf1uZTrrR9BQ&amp;app=desktop" TargetMode="Externa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dKYO_68Vqc?feature=oembed" TargetMode="External"/><Relationship Id="rId5" Type="http://schemas.openxmlformats.org/officeDocument/2006/relationships/hyperlink" Target="https://www.raudikrossinn.is/hvad-gerum-vid/hjalparsiminn-1717/hvad-gerum-vid-3" TargetMode="Externa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EzJ_QKjT14&amp;fbclid=IwAR3kwh3qn89drmcmma-q2K4ehFYfajgHUDg2IAVtXHBGTKPmGflsw1oJoZY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EzJ_QKjT14?feature=oembed" TargetMode="Externa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EzJ_QKjT14?feature=oembed" TargetMode="External"/><Relationship Id="rId5" Type="http://schemas.openxmlformats.org/officeDocument/2006/relationships/hyperlink" Target="https://www.youtube.com/watch?v=nEzJ_QKjT14&amp;fbclid=IwAR3kwh3qn89drmcmma-q2K4ehFYfajgHUDg2IAVtXHBGTKPmGflsw1oJoZY" TargetMode="Externa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8D2E733F-03BA-4B1B-818D-615EC4414F6D}"/>
              </a:ext>
            </a:extLst>
          </p:cNvPr>
          <p:cNvSpPr/>
          <p:nvPr/>
        </p:nvSpPr>
        <p:spPr>
          <a:xfrm>
            <a:off x="0" y="0"/>
            <a:ext cx="12192000" cy="65614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11081"/>
                </a:lnTo>
                <a:lnTo>
                  <a:pt x="21600" y="0"/>
                </a:lnTo>
                <a:close/>
              </a:path>
            </a:pathLst>
          </a:custGeom>
          <a:solidFill>
            <a:srgbClr val="951B1E"/>
          </a:solidFill>
          <a:ln w="12700">
            <a:miter lim="400000"/>
          </a:ln>
        </p:spPr>
        <p:txBody>
          <a:bodyPr lIns="27725" tIns="27725" rIns="27725" bIns="27725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 sz="1092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A487F5-9AA4-4AC7-9BFA-9BA22DBE40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519338"/>
            <a:ext cx="9144000" cy="580724"/>
          </a:xfrm>
        </p:spPr>
        <p:txBody>
          <a:bodyPr/>
          <a:lstStyle/>
          <a:p>
            <a:r>
              <a:rPr lang="en-US" b="1" dirty="0" err="1">
                <a:solidFill>
                  <a:schemeClr val="bg1"/>
                </a:solidFill>
              </a:rPr>
              <a:t>Fræðsla</a:t>
            </a:r>
            <a:r>
              <a:rPr lang="en-US" b="1" dirty="0">
                <a:solidFill>
                  <a:schemeClr val="bg1"/>
                </a:solidFill>
              </a:rPr>
              <a:t> við </a:t>
            </a:r>
            <a:r>
              <a:rPr lang="en-US" b="1" dirty="0" err="1">
                <a:solidFill>
                  <a:schemeClr val="bg1"/>
                </a:solidFill>
              </a:rPr>
              <a:t>upphaf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annar</a:t>
            </a:r>
            <a:endParaRPr lang="is-IS" b="1" dirty="0">
              <a:solidFill>
                <a:schemeClr val="bg1"/>
              </a:solidFill>
            </a:endParaRPr>
          </a:p>
        </p:txBody>
      </p:sp>
      <p:pic>
        <p:nvPicPr>
          <p:cNvPr id="7" name="VA_Logo_Kynning@4x.png" descr="VA_Logo_Kynning@4x.png">
            <a:extLst>
              <a:ext uri="{FF2B5EF4-FFF2-40B4-BE49-F238E27FC236}">
                <a16:creationId xmlns:a16="http://schemas.microsoft.com/office/drawing/2014/main" id="{63B68722-F3A0-4D2C-82A7-914EDFB06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1006" y="5573337"/>
            <a:ext cx="666751" cy="66675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538778-8531-474A-99BA-F37E501F44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39174"/>
            <a:ext cx="9144000" cy="2387600"/>
          </a:xfrm>
        </p:spPr>
        <p:txBody>
          <a:bodyPr/>
          <a:lstStyle/>
          <a:p>
            <a:r>
              <a:rPr lang="en-US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Sóttvarnir</a:t>
            </a:r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  <a:t> í VA</a:t>
            </a:r>
            <a:endParaRPr lang="is-IS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B24745-9C78-4070-899B-E7CFAC4D5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854" y="3265437"/>
            <a:ext cx="7422292" cy="2549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2879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9FC0297F-BF45-47E0-80FF-D105158EB778}"/>
              </a:ext>
            </a:extLst>
          </p:cNvPr>
          <p:cNvSpPr/>
          <p:nvPr/>
        </p:nvSpPr>
        <p:spPr>
          <a:xfrm>
            <a:off x="0" y="0"/>
            <a:ext cx="12192000" cy="3363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11081"/>
                </a:lnTo>
                <a:lnTo>
                  <a:pt x="21600" y="0"/>
                </a:lnTo>
                <a:close/>
              </a:path>
            </a:pathLst>
          </a:custGeom>
          <a:solidFill>
            <a:srgbClr val="951B1E"/>
          </a:solidFill>
          <a:ln w="12700">
            <a:miter lim="400000"/>
          </a:ln>
        </p:spPr>
        <p:txBody>
          <a:bodyPr lIns="27725" tIns="27725" rIns="27725" bIns="27725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 sz="1092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203501A-FDFC-4657-A286-B43F7CA9B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546" y="365125"/>
            <a:ext cx="10538254" cy="1325563"/>
          </a:xfrm>
        </p:spPr>
        <p:txBody>
          <a:bodyPr/>
          <a:lstStyle/>
          <a:p>
            <a:r>
              <a:rPr lang="en-US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Andlitsmaskar</a:t>
            </a:r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  <a:t> … </a:t>
            </a:r>
            <a:r>
              <a:rPr lang="en-US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hvenær</a:t>
            </a:r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  <a:t>?</a:t>
            </a:r>
            <a:endParaRPr lang="is-IS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ACAFC0-0572-46FB-85A7-1682DC4A2D5D}"/>
              </a:ext>
            </a:extLst>
          </p:cNvPr>
          <p:cNvSpPr/>
          <p:nvPr/>
        </p:nvSpPr>
        <p:spPr>
          <a:xfrm>
            <a:off x="4658497" y="1913711"/>
            <a:ext cx="7370805" cy="46887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4ECDE2-FAB5-4DA5-A30C-584C69968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3849" y="2058818"/>
            <a:ext cx="6839466" cy="468878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is-IS" sz="2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Í sumum kennslustundum er ekki hægt að viðhafa ,,eins meters reglu“ og þá þurfa nemendur og kennarar að nota andlitsmaska. </a:t>
            </a:r>
          </a:p>
          <a:p>
            <a:pPr>
              <a:lnSpc>
                <a:spcPct val="150000"/>
              </a:lnSpc>
            </a:pPr>
            <a:r>
              <a:rPr lang="is-IS" sz="2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Nemendur eiga sjálfir að koma með maska í skólann og eiga </a:t>
            </a:r>
            <a:r>
              <a:rPr lang="is-IS" sz="2200" b="1" i="0" u="sng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allir nemendur alltaf </a:t>
            </a:r>
            <a:r>
              <a:rPr lang="is-IS" sz="2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að hafa nokkra ónotaða maska til taks í skólatöskunni. </a:t>
            </a:r>
          </a:p>
          <a:p>
            <a:pPr>
              <a:lnSpc>
                <a:spcPct val="150000"/>
              </a:lnSpc>
            </a:pPr>
            <a:r>
              <a:rPr lang="is-IS" sz="2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Sé nemandi án maska þar sem hann er nauðsynlegur getur komið til þess að hann geti ekki tekið þátt í kennslustund.</a:t>
            </a:r>
          </a:p>
          <a:p>
            <a:pPr>
              <a:lnSpc>
                <a:spcPct val="150000"/>
              </a:lnSpc>
            </a:pPr>
            <a:r>
              <a:rPr lang="is-IS" sz="2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Mikilvægt er að nota viðurkennda maska – æskilegt er að kaupa í lyfjaverslun/apóteki. </a:t>
            </a:r>
            <a:endParaRPr lang="is-IS" sz="2200" b="0" i="0" dirty="0">
              <a:solidFill>
                <a:srgbClr val="000000"/>
              </a:solidFill>
              <a:effectLst/>
              <a:latin typeface="WordVisi_MSFontService"/>
            </a:endParaRPr>
          </a:p>
          <a:p>
            <a:pPr>
              <a:lnSpc>
                <a:spcPct val="150000"/>
              </a:lnSpc>
            </a:pPr>
            <a:endParaRPr lang="is-IS" dirty="0"/>
          </a:p>
        </p:txBody>
      </p:sp>
      <p:pic>
        <p:nvPicPr>
          <p:cNvPr id="9" name="VA_Logo_Kynning@4x.png" descr="VA_Logo_Kynning@4x.png">
            <a:extLst>
              <a:ext uri="{FF2B5EF4-FFF2-40B4-BE49-F238E27FC236}">
                <a16:creationId xmlns:a16="http://schemas.microsoft.com/office/drawing/2014/main" id="{2FEA225D-7A35-4839-B88C-5F926A13F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3060" y="5733974"/>
            <a:ext cx="666751" cy="666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146" name="Picture 2" descr="Öndunargríma (maski) 3M 1826 - 50 í pakka | Kemi">
            <a:extLst>
              <a:ext uri="{FF2B5EF4-FFF2-40B4-BE49-F238E27FC236}">
                <a16:creationId xmlns:a16="http://schemas.microsoft.com/office/drawing/2014/main" id="{70FAB7B5-3849-4F2C-AE7A-3E24297072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" t="3726" b="3726"/>
          <a:stretch/>
        </p:blipFill>
        <p:spPr bwMode="auto">
          <a:xfrm>
            <a:off x="732982" y="2035691"/>
            <a:ext cx="3849204" cy="36422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03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9FC0297F-BF45-47E0-80FF-D105158EB778}"/>
              </a:ext>
            </a:extLst>
          </p:cNvPr>
          <p:cNvSpPr/>
          <p:nvPr/>
        </p:nvSpPr>
        <p:spPr>
          <a:xfrm>
            <a:off x="0" y="0"/>
            <a:ext cx="12192000" cy="3363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11081"/>
                </a:lnTo>
                <a:lnTo>
                  <a:pt x="21600" y="0"/>
                </a:lnTo>
                <a:close/>
              </a:path>
            </a:pathLst>
          </a:custGeom>
          <a:solidFill>
            <a:srgbClr val="951B1E"/>
          </a:solidFill>
          <a:ln w="12700">
            <a:miter lim="400000"/>
          </a:ln>
        </p:spPr>
        <p:txBody>
          <a:bodyPr lIns="27725" tIns="27725" rIns="27725" bIns="27725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 sz="1092" dirty="0"/>
          </a:p>
        </p:txBody>
      </p:sp>
      <p:pic>
        <p:nvPicPr>
          <p:cNvPr id="4" name="Online Media 3" title="How to wear a medical mask">
            <a:hlinkClick r:id="" action="ppaction://media"/>
            <a:extLst>
              <a:ext uri="{FF2B5EF4-FFF2-40B4-BE49-F238E27FC236}">
                <a16:creationId xmlns:a16="http://schemas.microsoft.com/office/drawing/2014/main" id="{ACB66875-AA0B-4BC4-947B-8680DF560EB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pic>
        <p:nvPicPr>
          <p:cNvPr id="9" name="VA_Logo_Kynning@4x.png" descr="VA_Logo_Kynning@4x.png">
            <a:extLst>
              <a:ext uri="{FF2B5EF4-FFF2-40B4-BE49-F238E27FC236}">
                <a16:creationId xmlns:a16="http://schemas.microsoft.com/office/drawing/2014/main" id="{2FEA225D-7A35-4839-B88C-5F926A13F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1006" y="5573337"/>
            <a:ext cx="666751" cy="66675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8154A0A-21F4-4D43-BA7F-9EA4D34FB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546" y="365125"/>
            <a:ext cx="10538254" cy="1325563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Hvernig</a:t>
            </a:r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er</a:t>
            </a:r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maski</a:t>
            </a:r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notaður</a:t>
            </a:r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  <a:t>?</a:t>
            </a:r>
            <a:b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is-IS" sz="1300" b="1" dirty="0">
                <a:hlinkClick r:id="rId5"/>
              </a:rPr>
              <a:t>https://www.youtube.com/watch?feature=youtu.be&amp;v=adB8RW4I3o4&amp;fbclid=IwAR31tYW9NgUhgdlqX0UyDSqHo7aL2L8IppMcJ4OEf-XuNeVLf1uZTrrR9BQ&amp;app=desktop</a:t>
            </a:r>
            <a:endParaRPr lang="is-IS" sz="13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92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9FC0297F-BF45-47E0-80FF-D105158EB778}"/>
              </a:ext>
            </a:extLst>
          </p:cNvPr>
          <p:cNvSpPr/>
          <p:nvPr/>
        </p:nvSpPr>
        <p:spPr>
          <a:xfrm>
            <a:off x="0" y="0"/>
            <a:ext cx="12192000" cy="3363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11081"/>
                </a:lnTo>
                <a:lnTo>
                  <a:pt x="21600" y="0"/>
                </a:lnTo>
                <a:close/>
              </a:path>
            </a:pathLst>
          </a:custGeom>
          <a:solidFill>
            <a:srgbClr val="951B1E"/>
          </a:solidFill>
          <a:ln w="12700">
            <a:miter lim="400000"/>
          </a:ln>
        </p:spPr>
        <p:txBody>
          <a:bodyPr lIns="27725" tIns="27725" rIns="27725" bIns="27725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 sz="1092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203501A-FDFC-4657-A286-B43F7CA9B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546" y="365125"/>
            <a:ext cx="10538254" cy="1325563"/>
          </a:xfrm>
        </p:spPr>
        <p:txBody>
          <a:bodyPr/>
          <a:lstStyle/>
          <a:p>
            <a:r>
              <a:rPr lang="en-US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Fylgjum</a:t>
            </a:r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fyrirmælum</a:t>
            </a:r>
            <a:endParaRPr lang="is-IS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4ECDE2-FAB5-4DA5-A30C-584C69968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0081" y="2347142"/>
            <a:ext cx="4753234" cy="440046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is-I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Mikilvægt er að nemendur fari eftir þeim fyrirmælum sem finna má í setkrókum varðandi það hvar má sitja. </a:t>
            </a:r>
          </a:p>
          <a:p>
            <a:pPr>
              <a:lnSpc>
                <a:spcPct val="150000"/>
              </a:lnSpc>
            </a:pPr>
            <a:r>
              <a:rPr lang="is-I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Fyrirmæli miðast við að hægt sé að virða ,,eins meters reglu“. </a:t>
            </a:r>
          </a:p>
          <a:p>
            <a:pPr>
              <a:lnSpc>
                <a:spcPct val="150000"/>
              </a:lnSpc>
            </a:pPr>
            <a:r>
              <a:rPr lang="is-I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Einnig hefur stólum verið raðað upp með það í huga að ekki sé setið of þétt. </a:t>
            </a:r>
          </a:p>
          <a:p>
            <a:pPr>
              <a:lnSpc>
                <a:spcPct val="150000"/>
              </a:lnSpc>
            </a:pPr>
            <a:r>
              <a:rPr lang="is-I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Þessari röðun má ekki raska. </a:t>
            </a:r>
            <a:endParaRPr lang="is-IS" sz="2000" b="0" i="0" dirty="0">
              <a:solidFill>
                <a:srgbClr val="000000"/>
              </a:solidFill>
              <a:effectLst/>
              <a:latin typeface="WordVisi_MSFontService"/>
            </a:endParaRPr>
          </a:p>
          <a:p>
            <a:pPr>
              <a:lnSpc>
                <a:spcPct val="150000"/>
              </a:lnSpc>
            </a:pPr>
            <a:endParaRPr lang="is-IS" dirty="0"/>
          </a:p>
        </p:txBody>
      </p:sp>
      <p:pic>
        <p:nvPicPr>
          <p:cNvPr id="9" name="VA_Logo_Kynning@4x.png" descr="VA_Logo_Kynning@4x.png">
            <a:extLst>
              <a:ext uri="{FF2B5EF4-FFF2-40B4-BE49-F238E27FC236}">
                <a16:creationId xmlns:a16="http://schemas.microsoft.com/office/drawing/2014/main" id="{2FEA225D-7A35-4839-B88C-5F926A13F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3060" y="5733974"/>
            <a:ext cx="666751" cy="666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8194" name="Picture 2" descr="A living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0F8CEC62-ABAC-409A-8B2B-804FA85EA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6161" y="1513703"/>
            <a:ext cx="3142736" cy="2362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A chair sitting in front of a window&#10;&#10;Description automatically generated">
            <a:extLst>
              <a:ext uri="{FF2B5EF4-FFF2-40B4-BE49-F238E27FC236}">
                <a16:creationId xmlns:a16="http://schemas.microsoft.com/office/drawing/2014/main" id="{18491B19-D448-4AD8-98B2-0F6DF5D845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7941" y="3038733"/>
            <a:ext cx="2743200" cy="20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7" descr="A living room&#10;&#10;Description automatically generated">
            <a:extLst>
              <a:ext uri="{FF2B5EF4-FFF2-40B4-BE49-F238E27FC236}">
                <a16:creationId xmlns:a16="http://schemas.microsoft.com/office/drawing/2014/main" id="{467A62AC-4833-4B80-AD45-22513BEA73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968" y="4233219"/>
            <a:ext cx="3144794" cy="2356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4378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9FC0297F-BF45-47E0-80FF-D105158EB778}"/>
              </a:ext>
            </a:extLst>
          </p:cNvPr>
          <p:cNvSpPr/>
          <p:nvPr/>
        </p:nvSpPr>
        <p:spPr>
          <a:xfrm>
            <a:off x="0" y="0"/>
            <a:ext cx="12192000" cy="3363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11081"/>
                </a:lnTo>
                <a:lnTo>
                  <a:pt x="21600" y="0"/>
                </a:lnTo>
                <a:close/>
              </a:path>
            </a:pathLst>
          </a:custGeom>
          <a:solidFill>
            <a:srgbClr val="951B1E"/>
          </a:solidFill>
          <a:ln w="12700">
            <a:miter lim="400000"/>
          </a:ln>
        </p:spPr>
        <p:txBody>
          <a:bodyPr lIns="27725" tIns="27725" rIns="27725" bIns="27725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 sz="1092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203501A-FDFC-4657-A286-B43F7CA9B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546" y="365125"/>
            <a:ext cx="10538254" cy="1325563"/>
          </a:xfrm>
        </p:spPr>
        <p:txBody>
          <a:bodyPr/>
          <a:lstStyle/>
          <a:p>
            <a:r>
              <a:rPr lang="en-US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Verum</a:t>
            </a:r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heima</a:t>
            </a:r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ef</a:t>
            </a:r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  <a:t> við </a:t>
            </a:r>
            <a:r>
              <a:rPr lang="en-US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finnum</a:t>
            </a:r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til</a:t>
            </a:r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Covid</a:t>
            </a:r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einkenna</a:t>
            </a:r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  <a:t>!</a:t>
            </a:r>
            <a:endParaRPr lang="is-IS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ACAFC0-0572-46FB-85A7-1682DC4A2D5D}"/>
              </a:ext>
            </a:extLst>
          </p:cNvPr>
          <p:cNvSpPr/>
          <p:nvPr/>
        </p:nvSpPr>
        <p:spPr>
          <a:xfrm>
            <a:off x="5943600" y="1913711"/>
            <a:ext cx="6085702" cy="46887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4ECDE2-FAB5-4DA5-A30C-584C69968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6022" y="2040284"/>
            <a:ext cx="5517292" cy="468878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is-IS" sz="2400" b="0" i="0" dirty="0">
                <a:solidFill>
                  <a:srgbClr val="000000"/>
                </a:solidFill>
                <a:effectLst/>
                <a:latin typeface="WordVisi_MSFontService"/>
              </a:rPr>
              <a:t>Ef nemandi finnur til einkenna sem líkjast einkennum Covid á hann ekki að mæta í skólann. </a:t>
            </a:r>
          </a:p>
          <a:p>
            <a:pPr>
              <a:lnSpc>
                <a:spcPct val="150000"/>
              </a:lnSpc>
            </a:pPr>
            <a:r>
              <a:rPr lang="is-IS" sz="2400" b="0" i="0" dirty="0">
                <a:solidFill>
                  <a:srgbClr val="000000"/>
                </a:solidFill>
                <a:effectLst/>
                <a:latin typeface="WordVisi_MSFontService"/>
              </a:rPr>
              <a:t>Ef starfsfólk verður þess vart að einstaklingar með einkenni Covid séu í skólanum á að vísa viðkomandi úr skólabyggingunni.</a:t>
            </a:r>
            <a:endParaRPr lang="is-IS" sz="2400" dirty="0"/>
          </a:p>
        </p:txBody>
      </p:sp>
      <p:pic>
        <p:nvPicPr>
          <p:cNvPr id="9" name="VA_Logo_Kynning@4x.png" descr="VA_Logo_Kynning@4x.png">
            <a:extLst>
              <a:ext uri="{FF2B5EF4-FFF2-40B4-BE49-F238E27FC236}">
                <a16:creationId xmlns:a16="http://schemas.microsoft.com/office/drawing/2014/main" id="{2FEA225D-7A35-4839-B88C-5F926A13F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3060" y="5733974"/>
            <a:ext cx="666751" cy="666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D430D1-817E-4A22-BCD1-D96FEDC6B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071" y="3645243"/>
            <a:ext cx="5262831" cy="300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055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9FC0297F-BF45-47E0-80FF-D105158EB778}"/>
              </a:ext>
            </a:extLst>
          </p:cNvPr>
          <p:cNvSpPr/>
          <p:nvPr/>
        </p:nvSpPr>
        <p:spPr>
          <a:xfrm>
            <a:off x="0" y="0"/>
            <a:ext cx="12192000" cy="3363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11081"/>
                </a:lnTo>
                <a:lnTo>
                  <a:pt x="21600" y="0"/>
                </a:lnTo>
                <a:close/>
              </a:path>
            </a:pathLst>
          </a:custGeom>
          <a:solidFill>
            <a:srgbClr val="951B1E"/>
          </a:solidFill>
          <a:ln w="12700">
            <a:miter lim="400000"/>
          </a:ln>
        </p:spPr>
        <p:txBody>
          <a:bodyPr lIns="27725" tIns="27725" rIns="27725" bIns="27725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 sz="1092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203501A-FDFC-4657-A286-B43F7CA9B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546" y="365125"/>
            <a:ext cx="10538254" cy="1325563"/>
          </a:xfrm>
        </p:spPr>
        <p:txBody>
          <a:bodyPr/>
          <a:lstStyle/>
          <a:p>
            <a:r>
              <a:rPr lang="en-US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Verum</a:t>
            </a:r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heima</a:t>
            </a:r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þegar</a:t>
            </a:r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þess</a:t>
            </a:r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þarf</a:t>
            </a:r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  <a:t>!</a:t>
            </a:r>
            <a:endParaRPr lang="is-IS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ACAFC0-0572-46FB-85A7-1682DC4A2D5D}"/>
              </a:ext>
            </a:extLst>
          </p:cNvPr>
          <p:cNvSpPr/>
          <p:nvPr/>
        </p:nvSpPr>
        <p:spPr>
          <a:xfrm>
            <a:off x="5943600" y="1913711"/>
            <a:ext cx="6085702" cy="46887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4ECDE2-FAB5-4DA5-A30C-584C69968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6022" y="2040284"/>
            <a:ext cx="5517292" cy="468878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is-I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Nemendum í sóttkví er óheimilt að mæta í skólann. </a:t>
            </a:r>
          </a:p>
          <a:p>
            <a:pPr>
              <a:lnSpc>
                <a:spcPct val="150000"/>
              </a:lnSpc>
            </a:pPr>
            <a:r>
              <a:rPr lang="is-I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Ef nemendur hafa umgengist aðila sem hefur fengið staðfestingu á því að vera með Covid eiga þeir ekki að mæta í skólann. </a:t>
            </a:r>
            <a:endParaRPr lang="is-IS" dirty="0"/>
          </a:p>
        </p:txBody>
      </p:sp>
      <p:pic>
        <p:nvPicPr>
          <p:cNvPr id="9" name="VA_Logo_Kynning@4x.png" descr="VA_Logo_Kynning@4x.png">
            <a:extLst>
              <a:ext uri="{FF2B5EF4-FFF2-40B4-BE49-F238E27FC236}">
                <a16:creationId xmlns:a16="http://schemas.microsoft.com/office/drawing/2014/main" id="{2FEA225D-7A35-4839-B88C-5F926A13F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3060" y="5733974"/>
            <a:ext cx="666751" cy="666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1CD6ED-CFBC-4F34-8DC8-486C0B024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86" y="2382599"/>
            <a:ext cx="4769966" cy="4219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1110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9FC0297F-BF45-47E0-80FF-D105158EB778}"/>
              </a:ext>
            </a:extLst>
          </p:cNvPr>
          <p:cNvSpPr/>
          <p:nvPr/>
        </p:nvSpPr>
        <p:spPr>
          <a:xfrm>
            <a:off x="0" y="0"/>
            <a:ext cx="12192000" cy="3363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11081"/>
                </a:lnTo>
                <a:lnTo>
                  <a:pt x="21600" y="0"/>
                </a:lnTo>
                <a:close/>
              </a:path>
            </a:pathLst>
          </a:custGeom>
          <a:solidFill>
            <a:srgbClr val="951B1E"/>
          </a:solidFill>
          <a:ln w="12700">
            <a:miter lim="400000"/>
          </a:ln>
        </p:spPr>
        <p:txBody>
          <a:bodyPr lIns="27725" tIns="27725" rIns="27725" bIns="27725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 sz="1092" dirty="0"/>
          </a:p>
        </p:txBody>
      </p:sp>
      <p:pic>
        <p:nvPicPr>
          <p:cNvPr id="9" name="VA_Logo_Kynning@4x.png" descr="VA_Logo_Kynning@4x.png">
            <a:extLst>
              <a:ext uri="{FF2B5EF4-FFF2-40B4-BE49-F238E27FC236}">
                <a16:creationId xmlns:a16="http://schemas.microsoft.com/office/drawing/2014/main" id="{2FEA225D-7A35-4839-B88C-5F926A13F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1006" y="5573337"/>
            <a:ext cx="666751" cy="66675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8154A0A-21F4-4D43-BA7F-9EA4D34FB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546" y="365125"/>
            <a:ext cx="10538254" cy="1325563"/>
          </a:xfrm>
        </p:spPr>
        <p:txBody>
          <a:bodyPr/>
          <a:lstStyle/>
          <a:p>
            <a:r>
              <a:rPr lang="en-US" b="1" dirty="0" err="1">
                <a:solidFill>
                  <a:schemeClr val="bg1"/>
                </a:solidFill>
                <a:latin typeface="Arial Black"/>
              </a:rPr>
              <a:t>Líðan</a:t>
            </a:r>
            <a:r>
              <a:rPr lang="en-US" b="1" dirty="0">
                <a:solidFill>
                  <a:schemeClr val="bg1"/>
                </a:solidFill>
                <a:latin typeface="Arial Black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 Black"/>
              </a:rPr>
              <a:t>okkar</a:t>
            </a:r>
            <a:br>
              <a:rPr lang="en-US" b="1" dirty="0">
                <a:latin typeface="Arial Black" panose="020B0A04020102020204" pitchFamily="34" charset="0"/>
              </a:rPr>
            </a:br>
            <a:endParaRPr lang="en-US" sz="1400">
              <a:solidFill>
                <a:schemeClr val="accent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C68531-F6DD-4029-A673-8C5E1D73093A}"/>
              </a:ext>
            </a:extLst>
          </p:cNvPr>
          <p:cNvSpPr/>
          <p:nvPr/>
        </p:nvSpPr>
        <p:spPr>
          <a:xfrm>
            <a:off x="7743040" y="1913712"/>
            <a:ext cx="4286262" cy="353074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4B90A1C-B7E8-4F62-84E9-B178E0301ABE}"/>
              </a:ext>
            </a:extLst>
          </p:cNvPr>
          <p:cNvSpPr txBox="1">
            <a:spLocks/>
          </p:cNvSpPr>
          <p:nvPr/>
        </p:nvSpPr>
        <p:spPr>
          <a:xfrm>
            <a:off x="8036653" y="2040285"/>
            <a:ext cx="3646661" cy="33286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is-IS" sz="2400" b="0" i="0" dirty="0">
                <a:solidFill>
                  <a:srgbClr val="263343"/>
                </a:solidFill>
                <a:effectLst/>
                <a:latin typeface="Nationale"/>
              </a:rPr>
              <a:t>Ef þú finnur fyrir áhyggjum eða þarft ráðgjöf getur þú alltaf haft samband við</a:t>
            </a:r>
            <a:r>
              <a:rPr lang="is-IS" sz="2400" dirty="0">
                <a:solidFill>
                  <a:srgbClr val="263343"/>
                </a:solidFill>
                <a:latin typeface="Nationale"/>
              </a:rPr>
              <a:t> Guðnýju náms- og starfsráðgjafa.</a:t>
            </a:r>
          </a:p>
        </p:txBody>
      </p:sp>
      <p:pic>
        <p:nvPicPr>
          <p:cNvPr id="10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A0C263E5-01D6-46D0-AE61-AF5C7C90A9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58034" y="1887409"/>
            <a:ext cx="6130474" cy="4351338"/>
          </a:xfrm>
        </p:spPr>
      </p:pic>
    </p:spTree>
    <p:extLst>
      <p:ext uri="{BB962C8B-B14F-4D97-AF65-F5344CB8AC3E}">
        <p14:creationId xmlns:p14="http://schemas.microsoft.com/office/powerpoint/2010/main" val="27215194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9FC0297F-BF45-47E0-80FF-D105158EB778}"/>
              </a:ext>
            </a:extLst>
          </p:cNvPr>
          <p:cNvSpPr/>
          <p:nvPr/>
        </p:nvSpPr>
        <p:spPr>
          <a:xfrm>
            <a:off x="0" y="0"/>
            <a:ext cx="12192000" cy="3363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11081"/>
                </a:lnTo>
                <a:lnTo>
                  <a:pt x="21600" y="0"/>
                </a:lnTo>
                <a:close/>
              </a:path>
            </a:pathLst>
          </a:custGeom>
          <a:solidFill>
            <a:srgbClr val="951B1E"/>
          </a:solidFill>
          <a:ln w="12700">
            <a:miter lim="400000"/>
          </a:ln>
        </p:spPr>
        <p:txBody>
          <a:bodyPr lIns="27725" tIns="27725" rIns="27725" bIns="27725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 sz="1092" dirty="0"/>
          </a:p>
        </p:txBody>
      </p:sp>
      <p:pic>
        <p:nvPicPr>
          <p:cNvPr id="2" name="Online Media 1" title="Hjálparsími Rauða krossins 1717 og netspjall 1717.is">
            <a:hlinkClick r:id="" action="ppaction://media"/>
            <a:extLst>
              <a:ext uri="{FF2B5EF4-FFF2-40B4-BE49-F238E27FC236}">
                <a16:creationId xmlns:a16="http://schemas.microsoft.com/office/drawing/2014/main" id="{28B556A6-09FF-410C-8981-EE0873A05E7F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46039" y="1949192"/>
            <a:ext cx="7735888" cy="4351338"/>
          </a:xfrm>
          <a:prstGeom prst="rect">
            <a:avLst/>
          </a:prstGeom>
        </p:spPr>
      </p:pic>
      <p:pic>
        <p:nvPicPr>
          <p:cNvPr id="9" name="VA_Logo_Kynning@4x.png" descr="VA_Logo_Kynning@4x.png">
            <a:extLst>
              <a:ext uri="{FF2B5EF4-FFF2-40B4-BE49-F238E27FC236}">
                <a16:creationId xmlns:a16="http://schemas.microsoft.com/office/drawing/2014/main" id="{2FEA225D-7A35-4839-B88C-5F926A13F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1006" y="5573337"/>
            <a:ext cx="666751" cy="66675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8154A0A-21F4-4D43-BA7F-9EA4D34FB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546" y="365125"/>
            <a:ext cx="10538254" cy="1325563"/>
          </a:xfrm>
        </p:spPr>
        <p:txBody>
          <a:bodyPr/>
          <a:lstStyle/>
          <a:p>
            <a:r>
              <a:rPr lang="en-US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Líðan</a:t>
            </a:r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okkar</a:t>
            </a:r>
            <a:b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US" sz="1400" dirty="0">
                <a:solidFill>
                  <a:schemeClr val="accent1"/>
                </a:solidFill>
                <a:latin typeface="Arial Black" panose="020B0A04020102020204" pitchFamily="34" charset="0"/>
              </a:rPr>
              <a:t>https://youtu.be/pdKYO_68Vqc</a:t>
            </a:r>
            <a:endParaRPr lang="is-IS" sz="1400" dirty="0">
              <a:solidFill>
                <a:schemeClr val="accent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C68531-F6DD-4029-A673-8C5E1D73093A}"/>
              </a:ext>
            </a:extLst>
          </p:cNvPr>
          <p:cNvSpPr/>
          <p:nvPr/>
        </p:nvSpPr>
        <p:spPr>
          <a:xfrm>
            <a:off x="8964826" y="1913712"/>
            <a:ext cx="3064475" cy="3564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4B90A1C-B7E8-4F62-84E9-B178E0301ABE}"/>
              </a:ext>
            </a:extLst>
          </p:cNvPr>
          <p:cNvSpPr txBox="1">
            <a:spLocks/>
          </p:cNvSpPr>
          <p:nvPr/>
        </p:nvSpPr>
        <p:spPr>
          <a:xfrm>
            <a:off x="8905063" y="2040284"/>
            <a:ext cx="3064475" cy="4688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is-IS" sz="2000" b="0" i="0" dirty="0">
                <a:solidFill>
                  <a:srgbClr val="263343"/>
                </a:solidFill>
                <a:effectLst/>
                <a:latin typeface="Nationale"/>
              </a:rPr>
              <a:t>Ef þú finnur fyrir áhyggjum eða þarft ráðgjöf getur þú alltaf haft samband við </a:t>
            </a:r>
            <a:r>
              <a:rPr lang="is-IS" sz="2000" b="1" i="0" dirty="0">
                <a:solidFill>
                  <a:srgbClr val="263343"/>
                </a:solidFill>
                <a:effectLst/>
                <a:latin typeface="Nationale"/>
              </a:rPr>
              <a:t>1717</a:t>
            </a:r>
            <a:r>
              <a:rPr lang="is-IS" sz="2000" b="0" i="0" dirty="0">
                <a:solidFill>
                  <a:srgbClr val="263343"/>
                </a:solidFill>
                <a:effectLst/>
                <a:latin typeface="Nationale"/>
              </a:rPr>
              <a:t> hjálparsíma Rauða krossins eða </a:t>
            </a:r>
            <a:r>
              <a:rPr lang="is-IS" sz="2000" b="1" i="0" u="none" strike="noStrike" dirty="0">
                <a:solidFill>
                  <a:srgbClr val="006DC1"/>
                </a:solidFill>
                <a:effectLst/>
                <a:latin typeface="Nationale"/>
                <a:hlinkClick r:id="rId5"/>
              </a:rPr>
              <a:t>netspjallið</a:t>
            </a:r>
            <a:r>
              <a:rPr lang="is-IS" sz="2000" b="0" i="0" dirty="0">
                <a:solidFill>
                  <a:srgbClr val="263343"/>
                </a:solidFill>
                <a:effectLst/>
                <a:latin typeface="Nationale"/>
              </a:rPr>
              <a:t>.</a:t>
            </a:r>
            <a:endParaRPr lang="is-IS" sz="2000" dirty="0"/>
          </a:p>
        </p:txBody>
      </p:sp>
    </p:spTree>
    <p:extLst>
      <p:ext uri="{BB962C8B-B14F-4D97-AF65-F5344CB8AC3E}">
        <p14:creationId xmlns:p14="http://schemas.microsoft.com/office/powerpoint/2010/main" val="313170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9FC0297F-BF45-47E0-80FF-D105158EB778}"/>
              </a:ext>
            </a:extLst>
          </p:cNvPr>
          <p:cNvSpPr/>
          <p:nvPr/>
        </p:nvSpPr>
        <p:spPr>
          <a:xfrm>
            <a:off x="0" y="0"/>
            <a:ext cx="12192000" cy="3363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11081"/>
                </a:lnTo>
                <a:lnTo>
                  <a:pt x="21600" y="0"/>
                </a:lnTo>
                <a:close/>
              </a:path>
            </a:pathLst>
          </a:custGeom>
          <a:solidFill>
            <a:srgbClr val="951B1E"/>
          </a:solidFill>
          <a:ln w="12700">
            <a:miter lim="400000"/>
          </a:ln>
        </p:spPr>
        <p:txBody>
          <a:bodyPr lIns="27725" tIns="27725" rIns="27725" bIns="27725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 sz="1092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4667B8-1121-45AA-8663-8DB30A3D5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546" y="365125"/>
            <a:ext cx="10538254" cy="1325563"/>
          </a:xfrm>
        </p:spPr>
        <p:txBody>
          <a:bodyPr/>
          <a:lstStyle/>
          <a:p>
            <a:r>
              <a:rPr lang="en-US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Hreinlæti</a:t>
            </a:r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er</a:t>
            </a:r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lykilatriði</a:t>
            </a:r>
            <a:endParaRPr lang="is-IS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4ECDE2-FAB5-4DA5-A30C-584C69968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8802" y="2141537"/>
            <a:ext cx="3672016" cy="4351338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50000"/>
              </a:lnSpc>
            </a:pPr>
            <a:r>
              <a:rPr lang="is-IS" sz="2800" dirty="0">
                <a:solidFill>
                  <a:srgbClr val="000000"/>
                </a:solidFill>
                <a:latin typeface="Calibri" panose="020F0502020204030204" pitchFamily="34" charset="0"/>
              </a:rPr>
              <a:t>Handþvottur er mikilvægasta sýkingavörnin sem hægt er að viðhafa því snerting, bein og óbein, er lang algengasta smitleið sýkla milli manna.</a:t>
            </a:r>
          </a:p>
          <a:p>
            <a:pPr>
              <a:lnSpc>
                <a:spcPct val="150000"/>
              </a:lnSpc>
            </a:pPr>
            <a:r>
              <a:rPr lang="is-I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Allir eiga að gæta fyllsta hreinlætis og spritta sig um leið og komið er inn í skólann og/eða farið úr einni skólabyggingu í aðra. </a:t>
            </a:r>
            <a:r>
              <a:rPr lang="is-I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Sprittstöðvar eru við alla innganga. </a:t>
            </a:r>
            <a:endParaRPr lang="is-IS" dirty="0"/>
          </a:p>
          <a:p>
            <a:endParaRPr lang="is-IS" dirty="0"/>
          </a:p>
        </p:txBody>
      </p:sp>
      <p:pic>
        <p:nvPicPr>
          <p:cNvPr id="9" name="VA_Logo_Kynning@4x.png" descr="VA_Logo_Kynning@4x.png">
            <a:extLst>
              <a:ext uri="{FF2B5EF4-FFF2-40B4-BE49-F238E27FC236}">
                <a16:creationId xmlns:a16="http://schemas.microsoft.com/office/drawing/2014/main" id="{2FEA225D-7A35-4839-B88C-5F926A13F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2281" y="5962575"/>
            <a:ext cx="666751" cy="666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2" descr="Handþvottur - Embætti landlæknis">
            <a:extLst>
              <a:ext uri="{FF2B5EF4-FFF2-40B4-BE49-F238E27FC236}">
                <a16:creationId xmlns:a16="http://schemas.microsoft.com/office/drawing/2014/main" id="{00416FDA-3001-4802-BC7A-D072FB2F49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" t="2720" r="1730" b="10330"/>
          <a:stretch/>
        </p:blipFill>
        <p:spPr bwMode="auto">
          <a:xfrm>
            <a:off x="903366" y="1643449"/>
            <a:ext cx="7116149" cy="425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310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D65A6-2502-415D-A19C-95DFC53C4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sz="2000" dirty="0">
                <a:hlinkClick r:id="rId3"/>
              </a:rPr>
              <a:t>https://www.youtube.com/watch?v=nEzJ_QKjT14&amp;fbclid=IwAR3kwh3qn89drmcmma-q2K4ehFYfajgHUDg2IAVtXHBGTKPmGflsw1oJoZY</a:t>
            </a:r>
            <a:endParaRPr lang="is-IS" sz="2000" dirty="0"/>
          </a:p>
        </p:txBody>
      </p:sp>
      <p:pic>
        <p:nvPicPr>
          <p:cNvPr id="4" name="Online Media 3" title="Washing your hands: The purple paint demonstration">
            <a:hlinkClick r:id="" action="ppaction://media"/>
            <a:extLst>
              <a:ext uri="{FF2B5EF4-FFF2-40B4-BE49-F238E27FC236}">
                <a16:creationId xmlns:a16="http://schemas.microsoft.com/office/drawing/2014/main" id="{E9467820-67EB-468A-8F76-0853F83E016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7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9FC0297F-BF45-47E0-80FF-D105158EB778}"/>
              </a:ext>
            </a:extLst>
          </p:cNvPr>
          <p:cNvSpPr/>
          <p:nvPr/>
        </p:nvSpPr>
        <p:spPr>
          <a:xfrm>
            <a:off x="0" y="0"/>
            <a:ext cx="12192000" cy="3363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11081"/>
                </a:lnTo>
                <a:lnTo>
                  <a:pt x="21600" y="0"/>
                </a:lnTo>
                <a:close/>
              </a:path>
            </a:pathLst>
          </a:custGeom>
          <a:solidFill>
            <a:srgbClr val="951B1E"/>
          </a:solidFill>
          <a:ln w="12700">
            <a:miter lim="400000"/>
          </a:ln>
        </p:spPr>
        <p:txBody>
          <a:bodyPr lIns="27725" tIns="27725" rIns="27725" bIns="27725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 sz="1092" dirty="0"/>
          </a:p>
        </p:txBody>
      </p:sp>
      <p:pic>
        <p:nvPicPr>
          <p:cNvPr id="2" name="Online Media 1" title="Washing your hands: The purple paint demonstration">
            <a:hlinkClick r:id="" action="ppaction://media"/>
            <a:extLst>
              <a:ext uri="{FF2B5EF4-FFF2-40B4-BE49-F238E27FC236}">
                <a16:creationId xmlns:a16="http://schemas.microsoft.com/office/drawing/2014/main" id="{2B580EBB-2A02-4C2D-95E8-8F820FD0B0E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pic>
        <p:nvPicPr>
          <p:cNvPr id="9" name="VA_Logo_Kynning@4x.png" descr="VA_Logo_Kynning@4x.png">
            <a:extLst>
              <a:ext uri="{FF2B5EF4-FFF2-40B4-BE49-F238E27FC236}">
                <a16:creationId xmlns:a16="http://schemas.microsoft.com/office/drawing/2014/main" id="{2FEA225D-7A35-4839-B88C-5F926A13F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1006" y="5573337"/>
            <a:ext cx="666751" cy="66675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8154A0A-21F4-4D43-BA7F-9EA4D34FB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546" y="365125"/>
            <a:ext cx="10538254" cy="1325563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Hvernig</a:t>
            </a:r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  <a:t> á </a:t>
            </a:r>
            <a:r>
              <a:rPr lang="en-US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að</a:t>
            </a:r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þvo</a:t>
            </a:r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  <a:t>/</a:t>
            </a:r>
            <a:r>
              <a:rPr lang="en-US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spritta</a:t>
            </a:r>
            <a:b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is-IS" sz="1400" b="1" dirty="0">
                <a:hlinkClick r:id="rId5"/>
              </a:rPr>
              <a:t>https://www.youtube.com/watch?v=nEzJ_QKjT14&amp;fbclid=IwAR3kwh3qn89drmcmma-q2K4ehFYfajgHUDg2IAVtXHBGTKPmGflsw1oJoZY</a:t>
            </a:r>
            <a:endParaRPr lang="is-IS" sz="1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31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9FC0297F-BF45-47E0-80FF-D105158EB778}"/>
              </a:ext>
            </a:extLst>
          </p:cNvPr>
          <p:cNvSpPr/>
          <p:nvPr/>
        </p:nvSpPr>
        <p:spPr>
          <a:xfrm>
            <a:off x="0" y="0"/>
            <a:ext cx="12192000" cy="3363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11081"/>
                </a:lnTo>
                <a:lnTo>
                  <a:pt x="21600" y="0"/>
                </a:lnTo>
                <a:close/>
              </a:path>
            </a:pathLst>
          </a:custGeom>
          <a:solidFill>
            <a:srgbClr val="951B1E"/>
          </a:solidFill>
          <a:ln w="12700">
            <a:miter lim="400000"/>
          </a:ln>
        </p:spPr>
        <p:txBody>
          <a:bodyPr lIns="27725" tIns="27725" rIns="27725" bIns="27725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 sz="1092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4ECDE2-FAB5-4DA5-A30C-584C69968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9022" y="2465172"/>
            <a:ext cx="4044778" cy="3830595"/>
          </a:xfrm>
        </p:spPr>
        <p:txBody>
          <a:bodyPr/>
          <a:lstStyle/>
          <a:p>
            <a:r>
              <a:rPr lang="is-IS" b="0" i="0" dirty="0">
                <a:solidFill>
                  <a:srgbClr val="000000"/>
                </a:solidFill>
                <a:effectLst/>
                <a:latin typeface="WordVisi_MSFontService"/>
              </a:rPr>
              <a:t>Gangar eru ætlaðir til þess að ferðast á milli kennslustofa. </a:t>
            </a:r>
          </a:p>
          <a:p>
            <a:r>
              <a:rPr lang="is-IS" b="0" i="0" dirty="0">
                <a:solidFill>
                  <a:srgbClr val="000000"/>
                </a:solidFill>
                <a:effectLst/>
                <a:latin typeface="WordVisi_MSFontService"/>
              </a:rPr>
              <a:t>Stofur verða ólæstar og nemendur eiga að fara beint inn í skólastofu, þ.e. ekki bíða fyrir utan stofuna eftir kennara.</a:t>
            </a:r>
            <a:endParaRPr lang="is-IS" dirty="0"/>
          </a:p>
        </p:txBody>
      </p:sp>
      <p:pic>
        <p:nvPicPr>
          <p:cNvPr id="9" name="VA_Logo_Kynning@4x.png" descr="VA_Logo_Kynning@4x.png">
            <a:extLst>
              <a:ext uri="{FF2B5EF4-FFF2-40B4-BE49-F238E27FC236}">
                <a16:creationId xmlns:a16="http://schemas.microsoft.com/office/drawing/2014/main" id="{2FEA225D-7A35-4839-B88C-5F926A13F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1006" y="5573337"/>
            <a:ext cx="666751" cy="66675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74E46DC-D45F-4222-A615-5272A4944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546" y="365125"/>
            <a:ext cx="10538254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  <a:t>Ekki </a:t>
            </a:r>
            <a:r>
              <a:rPr lang="en-US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dvelja</a:t>
            </a:r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  <a:t> á </a:t>
            </a:r>
            <a:r>
              <a:rPr lang="en-US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göngum</a:t>
            </a:r>
            <a:endParaRPr lang="is-IS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074" name="Picture 2" descr="Coronavirus Updates &amp; Toolkit - Garrett County Chamber of Commerce, MD">
            <a:extLst>
              <a:ext uri="{FF2B5EF4-FFF2-40B4-BE49-F238E27FC236}">
                <a16:creationId xmlns:a16="http://schemas.microsoft.com/office/drawing/2014/main" id="{8A88B6B5-DB38-4F54-B0A8-AC80FBFC8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85" y="2003785"/>
            <a:ext cx="5857102" cy="3902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759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9FC0297F-BF45-47E0-80FF-D105158EB778}"/>
              </a:ext>
            </a:extLst>
          </p:cNvPr>
          <p:cNvSpPr/>
          <p:nvPr/>
        </p:nvSpPr>
        <p:spPr>
          <a:xfrm>
            <a:off x="0" y="0"/>
            <a:ext cx="12192000" cy="3363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11081"/>
                </a:lnTo>
                <a:lnTo>
                  <a:pt x="21600" y="0"/>
                </a:lnTo>
                <a:close/>
              </a:path>
            </a:pathLst>
          </a:custGeom>
          <a:solidFill>
            <a:srgbClr val="951B1E"/>
          </a:solidFill>
          <a:ln w="12700">
            <a:miter lim="400000"/>
          </a:ln>
        </p:spPr>
        <p:txBody>
          <a:bodyPr lIns="27725" tIns="27725" rIns="27725" bIns="27725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 sz="1092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7A0A4B-87C8-4549-9C6B-30D82604BDF6}"/>
              </a:ext>
            </a:extLst>
          </p:cNvPr>
          <p:cNvSpPr/>
          <p:nvPr/>
        </p:nvSpPr>
        <p:spPr>
          <a:xfrm>
            <a:off x="6406978" y="1804086"/>
            <a:ext cx="5616146" cy="46887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4ECDE2-FAB5-4DA5-A30C-584C69968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7616" y="1921476"/>
            <a:ext cx="5202195" cy="4571399"/>
          </a:xfrm>
        </p:spPr>
        <p:txBody>
          <a:bodyPr/>
          <a:lstStyle/>
          <a:p>
            <a:r>
              <a:rPr lang="is-IS" b="0" i="0" dirty="0">
                <a:solidFill>
                  <a:srgbClr val="000000"/>
                </a:solidFill>
                <a:effectLst/>
                <a:latin typeface="WordVisi_MSFontService"/>
              </a:rPr>
              <a:t>Allir nemendur eiga að sótthreinsa sitt borð og stólbak eftir hvern tíma. </a:t>
            </a:r>
          </a:p>
          <a:p>
            <a:r>
              <a:rPr lang="is-IS" b="0" i="0" dirty="0">
                <a:solidFill>
                  <a:srgbClr val="000000"/>
                </a:solidFill>
                <a:effectLst/>
                <a:latin typeface="WordVisi_MSFontService"/>
              </a:rPr>
              <a:t>Kennarar nýta síðustu mínútur af kennslustund til að leiðbeina nemendum með hvernig þetta er framkvæmt. </a:t>
            </a:r>
          </a:p>
          <a:p>
            <a:r>
              <a:rPr lang="is-IS" b="0" i="0" dirty="0">
                <a:solidFill>
                  <a:srgbClr val="000000"/>
                </a:solidFill>
                <a:effectLst/>
                <a:latin typeface="WordVisi_MSFontService"/>
              </a:rPr>
              <a:t>Munið að sótthreinsa borðið eins og þið væru að sótthreinsa fyrir ykkur sjálf.</a:t>
            </a:r>
            <a:endParaRPr lang="is-IS" dirty="0"/>
          </a:p>
        </p:txBody>
      </p:sp>
      <p:pic>
        <p:nvPicPr>
          <p:cNvPr id="9" name="VA_Logo_Kynning@4x.png" descr="VA_Logo_Kynning@4x.png">
            <a:extLst>
              <a:ext uri="{FF2B5EF4-FFF2-40B4-BE49-F238E27FC236}">
                <a16:creationId xmlns:a16="http://schemas.microsoft.com/office/drawing/2014/main" id="{2FEA225D-7A35-4839-B88C-5F926A13F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3060" y="5733974"/>
            <a:ext cx="666751" cy="66675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203501A-FDFC-4657-A286-B43F7CA9B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546" y="365125"/>
            <a:ext cx="10538254" cy="1325563"/>
          </a:xfrm>
        </p:spPr>
        <p:txBody>
          <a:bodyPr/>
          <a:lstStyle/>
          <a:p>
            <a:r>
              <a:rPr lang="en-US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Sótthreinsa</a:t>
            </a:r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borð</a:t>
            </a:r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  <a:t> og </a:t>
            </a:r>
            <a:r>
              <a:rPr lang="en-US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stólbök</a:t>
            </a:r>
            <a:endParaRPr lang="is-IS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21E2BF-7C33-4EF1-848A-154283BDC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638" y="1804086"/>
            <a:ext cx="3657600" cy="2476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A5E5D0-42DA-4578-A47B-9E839315BA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1131" y="4071552"/>
            <a:ext cx="4352052" cy="2421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1974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9FC0297F-BF45-47E0-80FF-D105158EB778}"/>
              </a:ext>
            </a:extLst>
          </p:cNvPr>
          <p:cNvSpPr/>
          <p:nvPr/>
        </p:nvSpPr>
        <p:spPr>
          <a:xfrm>
            <a:off x="0" y="0"/>
            <a:ext cx="12192000" cy="3363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11081"/>
                </a:lnTo>
                <a:lnTo>
                  <a:pt x="21600" y="0"/>
                </a:lnTo>
                <a:close/>
              </a:path>
            </a:pathLst>
          </a:custGeom>
          <a:solidFill>
            <a:srgbClr val="951B1E"/>
          </a:solidFill>
          <a:ln w="12700">
            <a:miter lim="400000"/>
          </a:ln>
        </p:spPr>
        <p:txBody>
          <a:bodyPr lIns="27725" tIns="27725" rIns="27725" bIns="27725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 sz="1092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4ECDE2-FAB5-4DA5-A30C-584C69968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7616" y="2601098"/>
            <a:ext cx="5202195" cy="389177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is-IS" b="0" i="0" dirty="0">
                <a:solidFill>
                  <a:srgbClr val="000000"/>
                </a:solidFill>
                <a:effectLst/>
                <a:latin typeface="WordVisi_MSFontService"/>
              </a:rPr>
              <a:t>Í verknámsstofum þar sem nemendur nota sameiginlegan búnað fylgja þeir fyrirmælum frá kennara varðandi sótthreinsun á búnaði.</a:t>
            </a:r>
            <a:endParaRPr lang="is-IS" dirty="0"/>
          </a:p>
        </p:txBody>
      </p:sp>
      <p:pic>
        <p:nvPicPr>
          <p:cNvPr id="9" name="VA_Logo_Kynning@4x.png" descr="VA_Logo_Kynning@4x.png">
            <a:extLst>
              <a:ext uri="{FF2B5EF4-FFF2-40B4-BE49-F238E27FC236}">
                <a16:creationId xmlns:a16="http://schemas.microsoft.com/office/drawing/2014/main" id="{2FEA225D-7A35-4839-B88C-5F926A13F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3060" y="5733974"/>
            <a:ext cx="666751" cy="66675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203501A-FDFC-4657-A286-B43F7CA9B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546" y="365125"/>
            <a:ext cx="10538254" cy="1325563"/>
          </a:xfrm>
        </p:spPr>
        <p:txBody>
          <a:bodyPr/>
          <a:lstStyle/>
          <a:p>
            <a:r>
              <a:rPr lang="en-US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Sótthreinsun</a:t>
            </a:r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  <a:t> í </a:t>
            </a:r>
            <a:r>
              <a:rPr lang="en-US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verklegum</a:t>
            </a:r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stofum</a:t>
            </a:r>
            <a:endParaRPr lang="is-IS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Picture 6" descr="A picture containing clock&#10;&#10;Description automatically generated">
            <a:extLst>
              <a:ext uri="{FF2B5EF4-FFF2-40B4-BE49-F238E27FC236}">
                <a16:creationId xmlns:a16="http://schemas.microsoft.com/office/drawing/2014/main" id="{4ACA1EBC-97E0-4F00-9C19-07224E6B4F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27" y="2650526"/>
            <a:ext cx="5214600" cy="3470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6732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9FC0297F-BF45-47E0-80FF-D105158EB778}"/>
              </a:ext>
            </a:extLst>
          </p:cNvPr>
          <p:cNvSpPr/>
          <p:nvPr/>
        </p:nvSpPr>
        <p:spPr>
          <a:xfrm>
            <a:off x="0" y="0"/>
            <a:ext cx="12192000" cy="3363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11081"/>
                </a:lnTo>
                <a:lnTo>
                  <a:pt x="21600" y="0"/>
                </a:lnTo>
                <a:close/>
              </a:path>
            </a:pathLst>
          </a:custGeom>
          <a:solidFill>
            <a:srgbClr val="951B1E"/>
          </a:solidFill>
          <a:ln w="12700">
            <a:miter lim="400000"/>
          </a:ln>
        </p:spPr>
        <p:txBody>
          <a:bodyPr lIns="27725" tIns="27725" rIns="27725" bIns="27725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 sz="1092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7A0A4B-87C8-4549-9C6B-30D82604BDF6}"/>
              </a:ext>
            </a:extLst>
          </p:cNvPr>
          <p:cNvSpPr/>
          <p:nvPr/>
        </p:nvSpPr>
        <p:spPr>
          <a:xfrm>
            <a:off x="6406978" y="1804086"/>
            <a:ext cx="5616146" cy="46887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4ECDE2-FAB5-4DA5-A30C-584C69968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7616" y="1921476"/>
            <a:ext cx="5202195" cy="4571399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is-IS" b="0" i="0" dirty="0">
                <a:solidFill>
                  <a:srgbClr val="000000"/>
                </a:solidFill>
                <a:effectLst/>
                <a:latin typeface="WordVisi_MSFontService"/>
              </a:rPr>
              <a:t>Á göngum þarf að gæta þess að virða ,,eins meters reglu,“ víkja og hinkra ef fjölmennt er á ganginum. </a:t>
            </a:r>
          </a:p>
          <a:p>
            <a:pPr>
              <a:lnSpc>
                <a:spcPct val="150000"/>
              </a:lnSpc>
            </a:pPr>
            <a:r>
              <a:rPr lang="is-IS" b="0" i="0" dirty="0">
                <a:solidFill>
                  <a:srgbClr val="000000"/>
                </a:solidFill>
                <a:effectLst/>
                <a:latin typeface="WordVisi_MSFontService"/>
              </a:rPr>
              <a:t>Sumir stigar skólans bjóða aðeins upp á að einn sé á ferð i einu og þá er mikilvægt að bíða eftir að stiginn sé laus. </a:t>
            </a:r>
            <a:endParaRPr lang="is-IS" dirty="0"/>
          </a:p>
        </p:txBody>
      </p:sp>
      <p:pic>
        <p:nvPicPr>
          <p:cNvPr id="9" name="VA_Logo_Kynning@4x.png" descr="VA_Logo_Kynning@4x.png">
            <a:extLst>
              <a:ext uri="{FF2B5EF4-FFF2-40B4-BE49-F238E27FC236}">
                <a16:creationId xmlns:a16="http://schemas.microsoft.com/office/drawing/2014/main" id="{2FEA225D-7A35-4839-B88C-5F926A13F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3060" y="5733974"/>
            <a:ext cx="666751" cy="66675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203501A-FDFC-4657-A286-B43F7CA9B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546" y="365125"/>
            <a:ext cx="10538254" cy="1325563"/>
          </a:xfrm>
        </p:spPr>
        <p:txBody>
          <a:bodyPr/>
          <a:lstStyle/>
          <a:p>
            <a:r>
              <a:rPr lang="en-US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Virðum</a:t>
            </a:r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  <a:t> ,,</a:t>
            </a:r>
            <a:r>
              <a:rPr lang="en-US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eins</a:t>
            </a:r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  <a:t> meters </a:t>
            </a:r>
            <a:r>
              <a:rPr lang="en-US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reglu</a:t>
            </a:r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  <a:t>”</a:t>
            </a:r>
            <a:endParaRPr lang="is-IS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098" name="Picture 2" descr="1M Social Distancing Floor Sign - PARRS">
            <a:extLst>
              <a:ext uri="{FF2B5EF4-FFF2-40B4-BE49-F238E27FC236}">
                <a16:creationId xmlns:a16="http://schemas.microsoft.com/office/drawing/2014/main" id="{CD956CE7-7D05-48D5-97F5-64D5FD147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13" y="1852182"/>
            <a:ext cx="4592595" cy="459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494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9FC0297F-BF45-47E0-80FF-D105158EB778}"/>
              </a:ext>
            </a:extLst>
          </p:cNvPr>
          <p:cNvSpPr/>
          <p:nvPr/>
        </p:nvSpPr>
        <p:spPr>
          <a:xfrm>
            <a:off x="0" y="0"/>
            <a:ext cx="12192000" cy="3363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11081"/>
                </a:lnTo>
                <a:lnTo>
                  <a:pt x="21600" y="0"/>
                </a:lnTo>
                <a:close/>
              </a:path>
            </a:pathLst>
          </a:custGeom>
          <a:solidFill>
            <a:srgbClr val="951B1E"/>
          </a:solidFill>
          <a:ln w="12700">
            <a:miter lim="400000"/>
          </a:ln>
        </p:spPr>
        <p:txBody>
          <a:bodyPr lIns="27725" tIns="27725" rIns="27725" bIns="27725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 sz="1092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203501A-FDFC-4657-A286-B43F7CA9B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546" y="365125"/>
            <a:ext cx="10538254" cy="1325563"/>
          </a:xfrm>
        </p:spPr>
        <p:txBody>
          <a:bodyPr/>
          <a:lstStyle/>
          <a:p>
            <a:r>
              <a:rPr lang="en-US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Nýtum</a:t>
            </a:r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tómar</a:t>
            </a:r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stofur</a:t>
            </a:r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  <a:t> … </a:t>
            </a:r>
            <a:r>
              <a:rPr lang="en-US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snyrtilega</a:t>
            </a:r>
            <a:endParaRPr lang="is-IS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ACAFC0-0572-46FB-85A7-1682DC4A2D5D}"/>
              </a:ext>
            </a:extLst>
          </p:cNvPr>
          <p:cNvSpPr/>
          <p:nvPr/>
        </p:nvSpPr>
        <p:spPr>
          <a:xfrm>
            <a:off x="6096000" y="1913711"/>
            <a:ext cx="5933302" cy="46887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4ECDE2-FAB5-4DA5-A30C-584C69968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9590" y="2035691"/>
            <a:ext cx="5480222" cy="3880283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is-IS" b="0" i="0" dirty="0">
                <a:solidFill>
                  <a:srgbClr val="000000"/>
                </a:solidFill>
                <a:effectLst/>
                <a:latin typeface="WordVisi_MSFontService"/>
              </a:rPr>
              <a:t>Nemendum er heimilt að nýta lausar stofur í hléum á milli tíma og í ,,götum“ (t.d. til að borða nesti)  en það þarf að ganga vel frá öllu eftir sig.</a:t>
            </a:r>
          </a:p>
          <a:p>
            <a:pPr>
              <a:lnSpc>
                <a:spcPct val="150000"/>
              </a:lnSpc>
            </a:pPr>
            <a:r>
              <a:rPr lang="is-IS" dirty="0">
                <a:solidFill>
                  <a:srgbClr val="000000"/>
                </a:solidFill>
                <a:latin typeface="WordVisi_MSFontService"/>
              </a:rPr>
              <a:t>S</a:t>
            </a:r>
            <a:r>
              <a:rPr lang="is-IS" b="0" i="0" dirty="0">
                <a:solidFill>
                  <a:srgbClr val="000000"/>
                </a:solidFill>
                <a:effectLst/>
                <a:latin typeface="WordVisi_MSFontService"/>
              </a:rPr>
              <a:t>ótthreinsa þarf borð og stólbak eftir notkun – hér sér hver um sig.</a:t>
            </a:r>
          </a:p>
          <a:p>
            <a:pPr>
              <a:lnSpc>
                <a:spcPct val="150000"/>
              </a:lnSpc>
            </a:pPr>
            <a:endParaRPr lang="is-IS" dirty="0"/>
          </a:p>
        </p:txBody>
      </p:sp>
      <p:pic>
        <p:nvPicPr>
          <p:cNvPr id="9" name="VA_Logo_Kynning@4x.png" descr="VA_Logo_Kynning@4x.png">
            <a:extLst>
              <a:ext uri="{FF2B5EF4-FFF2-40B4-BE49-F238E27FC236}">
                <a16:creationId xmlns:a16="http://schemas.microsoft.com/office/drawing/2014/main" id="{2FEA225D-7A35-4839-B88C-5F926A13F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3060" y="5733974"/>
            <a:ext cx="666751" cy="666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30" name="Picture 10" descr="lunch box clipart free - Clip Art Library">
            <a:extLst>
              <a:ext uri="{FF2B5EF4-FFF2-40B4-BE49-F238E27FC236}">
                <a16:creationId xmlns:a16="http://schemas.microsoft.com/office/drawing/2014/main" id="{893E5629-9ADD-4CFD-BA68-6D201067A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45" y="1752523"/>
            <a:ext cx="5072449" cy="414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9852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651</Words>
  <Application>Microsoft Office PowerPoint</Application>
  <PresentationFormat>Widescreen</PresentationFormat>
  <Paragraphs>43</Paragraphs>
  <Slides>16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Arial Black</vt:lpstr>
      <vt:lpstr>Calibri</vt:lpstr>
      <vt:lpstr>Calibri Light</vt:lpstr>
      <vt:lpstr>Nationale</vt:lpstr>
      <vt:lpstr>WordVisi_MSFontService</vt:lpstr>
      <vt:lpstr>Office Theme</vt:lpstr>
      <vt:lpstr>Sóttvarnir í VA</vt:lpstr>
      <vt:lpstr>Hreinlæti er lykilatriði</vt:lpstr>
      <vt:lpstr>https://www.youtube.com/watch?v=nEzJ_QKjT14&amp;fbclid=IwAR3kwh3qn89drmcmma-q2K4ehFYfajgHUDg2IAVtXHBGTKPmGflsw1oJoZY</vt:lpstr>
      <vt:lpstr>Hvernig á að þvo/spritta https://www.youtube.com/watch?v=nEzJ_QKjT14&amp;fbclid=IwAR3kwh3qn89drmcmma-q2K4ehFYfajgHUDg2IAVtXHBGTKPmGflsw1oJoZY</vt:lpstr>
      <vt:lpstr>Ekki dvelja á göngum</vt:lpstr>
      <vt:lpstr>Sótthreinsa borð og stólbök</vt:lpstr>
      <vt:lpstr>Sótthreinsun í verklegum stofum</vt:lpstr>
      <vt:lpstr>Virðum ,,eins meters reglu”</vt:lpstr>
      <vt:lpstr>Nýtum tómar stofur … snyrtilega</vt:lpstr>
      <vt:lpstr>Andlitsmaskar … hvenær?</vt:lpstr>
      <vt:lpstr>Hvernig er maski notaður? https://www.youtube.com/watch?feature=youtu.be&amp;v=adB8RW4I3o4&amp;fbclid=IwAR31tYW9NgUhgdlqX0UyDSqHo7aL2L8IppMcJ4OEf-XuNeVLf1uZTrrR9BQ&amp;app=desktop</vt:lpstr>
      <vt:lpstr>Fylgjum fyrirmælum</vt:lpstr>
      <vt:lpstr>Verum heima ef við finnum til Covid einkenna!</vt:lpstr>
      <vt:lpstr>Verum heima þegar þess þarf!</vt:lpstr>
      <vt:lpstr>Líðan okkar </vt:lpstr>
      <vt:lpstr>Líðan okkar https://youtu.be/pdKYO_68Vqc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Lilja Guðný Jóhannesdóttir</dc:creator>
  <cp:lastModifiedBy>Lilja Guðný Jóhannesdóttir</cp:lastModifiedBy>
  <cp:revision>23</cp:revision>
  <dcterms:created xsi:type="dcterms:W3CDTF">2020-08-20T20:03:06Z</dcterms:created>
  <dcterms:modified xsi:type="dcterms:W3CDTF">2020-08-24T13:28:03Z</dcterms:modified>
</cp:coreProperties>
</file>