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swald" panose="00000500000000000000" pitchFamily="2" charset="0"/>
      <p:regular r:id="rId15"/>
      <p:bold r:id="rId16"/>
    </p:embeddedFont>
    <p:embeddedFont>
      <p:font typeface="Source Code Pro" panose="020B0604020202020204" pitchFamily="49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186e1c08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186e1c08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186e1c083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186e1c083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186e1c08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186e1c083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0607c5ddf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0607c5ddf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0607c5ddf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0607c5ddf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0607c5ddf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0607c5ddf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0607c5ddf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0607c5ddf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0766b30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0766b30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186e1c0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186e1c0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186e1c0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186e1c0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186e1c08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186e1c08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11700" y="408475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Djúpblátt haf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Frá Alexander Beck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Og að lokum...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325" y="2900100"/>
            <a:ext cx="2780534" cy="20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/>
          <p:nvPr/>
        </p:nvSpPr>
        <p:spPr>
          <a:xfrm rot="-2700000">
            <a:off x="2157319" y="1249166"/>
            <a:ext cx="708097" cy="89944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/>
          <p:nvPr/>
        </p:nvSpPr>
        <p:spPr>
          <a:xfrm rot="1651204">
            <a:off x="5733087" y="4335768"/>
            <a:ext cx="708351" cy="899298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Mjög sérstakar þakkir til…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495475" y="307010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Eyþór Halldórsson Og Þorvarður Sigurbjörnsson</a:t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1016125" y="711150"/>
            <a:ext cx="6655800" cy="1860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"/>
          <p:cNvSpPr/>
          <p:nvPr/>
        </p:nvSpPr>
        <p:spPr>
          <a:xfrm rot="10800000" flipH="1">
            <a:off x="1016125" y="3047600"/>
            <a:ext cx="6655800" cy="1860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rgbClr val="EF598E"/>
              </a:gs>
              <a:gs pos="100000">
                <a:srgbClr val="AD194D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6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ctrTitle"/>
          </p:nvPr>
        </p:nvSpPr>
        <p:spPr>
          <a:xfrm>
            <a:off x="430800" y="188975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Þakka þér kærlega fyrir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ubTitle" idx="1"/>
          </p:nvPr>
        </p:nvSpPr>
        <p:spPr>
          <a:xfrm>
            <a:off x="430800" y="32408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Frá Alexander Beck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-25" y="0"/>
            <a:ext cx="9144000" cy="5143500"/>
          </a:xfrm>
          <a:prstGeom prst="diagStripe">
            <a:avLst>
              <a:gd name="adj" fmla="val 50000"/>
            </a:avLst>
          </a:prstGeom>
          <a:gradFill>
            <a:gsLst>
              <a:gs pos="0">
                <a:srgbClr val="636363"/>
              </a:gs>
              <a:gs pos="100000">
                <a:srgbClr val="222222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-159925" y="480925"/>
            <a:ext cx="9463800" cy="15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Hvað var verkefnið mitt?</a:t>
            </a:r>
            <a:endParaRPr sz="7200"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11700" y="33687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Og hvað er epoxy resin og diorama?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Hvað Er Epoxy Resin 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hvarfgjarnar for fjölliður og fjölliður sem innihalda epoxy hópa</a:t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-40750" y="0"/>
            <a:ext cx="1149300" cy="1133100"/>
          </a:xfrm>
          <a:prstGeom prst="star32">
            <a:avLst>
              <a:gd name="adj" fmla="val 375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7994700" y="4010400"/>
            <a:ext cx="1149300" cy="1133100"/>
          </a:xfrm>
          <a:prstGeom prst="star32">
            <a:avLst>
              <a:gd name="adj" fmla="val 37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108950" y="201150"/>
            <a:ext cx="849900" cy="730800"/>
          </a:xfrm>
          <a:prstGeom prst="star32">
            <a:avLst>
              <a:gd name="adj" fmla="val 37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8144400" y="4211550"/>
            <a:ext cx="849900" cy="730800"/>
          </a:xfrm>
          <a:prstGeom prst="star32">
            <a:avLst>
              <a:gd name="adj" fmla="val 375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rot="6517985">
            <a:off x="8381374" y="2346922"/>
            <a:ext cx="630973" cy="730964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Hvernig var byrjunin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449200" cy="1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Og hverning gett það?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407575" y="635800"/>
            <a:ext cx="8282400" cy="210900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 rot="10800000">
            <a:off x="407525" y="3398250"/>
            <a:ext cx="8449200" cy="159840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420225" y="3389925"/>
            <a:ext cx="8285825" cy="1253550"/>
          </a:xfrm>
          <a:prstGeom prst="flowChartCollat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09000" y="635475"/>
            <a:ext cx="8282400" cy="2109000"/>
          </a:xfrm>
          <a:prstGeom prst="flowChartCollat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Erfiðleikar með verkefnið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Og Hvernig gekk eftir það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Málun Hvalina</a:t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-1325" y="1568600"/>
            <a:ext cx="1585200" cy="2006700"/>
          </a:xfrm>
          <a:prstGeom prst="rtTriangle">
            <a:avLst/>
          </a:prstGeom>
          <a:gradFill>
            <a:gsLst>
              <a:gs pos="0">
                <a:srgbClr val="636363"/>
              </a:gs>
              <a:gs pos="100000">
                <a:srgbClr val="222222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 flipH="1">
            <a:off x="7558800" y="1568400"/>
            <a:ext cx="1585200" cy="2006700"/>
          </a:xfrm>
          <a:prstGeom prst="rtTriangle">
            <a:avLst/>
          </a:prstGeom>
          <a:gradFill>
            <a:gsLst>
              <a:gs pos="0">
                <a:srgbClr val="636363"/>
              </a:gs>
              <a:gs pos="100000">
                <a:srgbClr val="222222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5702">
            <a:off x="6189873" y="1212210"/>
            <a:ext cx="1805009" cy="240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14638">
            <a:off x="408947" y="800038"/>
            <a:ext cx="2381075" cy="317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7387" y="2950875"/>
            <a:ext cx="1385391" cy="18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6089250" y="1518300"/>
            <a:ext cx="865800" cy="891600"/>
          </a:xfrm>
          <a:prstGeom prst="donut">
            <a:avLst>
              <a:gd name="adj" fmla="val 25000"/>
            </a:avLst>
          </a:prstGeom>
          <a:gradFill>
            <a:gsLst>
              <a:gs pos="0">
                <a:srgbClr val="636363"/>
              </a:gs>
              <a:gs pos="100000">
                <a:srgbClr val="222222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 rot="-1295222">
            <a:off x="2145997" y="1491188"/>
            <a:ext cx="803992" cy="640765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8123"/>
            </a:avLst>
          </a:prstGeom>
          <a:gradFill>
            <a:gsLst>
              <a:gs pos="0">
                <a:srgbClr val="636363"/>
              </a:gs>
              <a:gs pos="100000">
                <a:srgbClr val="222222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Plexigler Boxið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Hvað var það fyrir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8625">
            <a:off x="313223" y="2434276"/>
            <a:ext cx="2727901" cy="204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7006">
            <a:off x="6290006" y="2568352"/>
            <a:ext cx="1865358" cy="2055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>
            <a:off x="853125" y="1456175"/>
            <a:ext cx="1197300" cy="11862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1041375" y="1655675"/>
            <a:ext cx="820800" cy="7872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Þá gerðis…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87618">
            <a:off x="5675295" y="2758783"/>
            <a:ext cx="1832063" cy="244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2682">
            <a:off x="405556" y="2685838"/>
            <a:ext cx="2968443" cy="22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Eftir Það var helt Epoxið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ctrTitle"/>
          </p:nvPr>
        </p:nvSpPr>
        <p:spPr>
          <a:xfrm>
            <a:off x="430800" y="2508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þegar það var búið að herða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383075" y="30047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Þá var tími að…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750" y="2218300"/>
            <a:ext cx="3462175" cy="25966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 rot="10800000">
            <a:off x="8539500" y="1720195"/>
            <a:ext cx="397200" cy="358800"/>
          </a:xfrm>
          <a:prstGeom prst="hear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254300" y="1792050"/>
            <a:ext cx="397200" cy="3588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On-screen Show (16:9)</PresentationFormat>
  <Paragraphs>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Source Code Pro</vt:lpstr>
      <vt:lpstr>Oswald</vt:lpstr>
      <vt:lpstr>Arial</vt:lpstr>
      <vt:lpstr>Modern Writer</vt:lpstr>
      <vt:lpstr>Djúpblátt haf</vt:lpstr>
      <vt:lpstr>Hvað var verkefnið mitt?</vt:lpstr>
      <vt:lpstr>Hvað Er Epoxy Resin </vt:lpstr>
      <vt:lpstr>Hvernig var byrjunin</vt:lpstr>
      <vt:lpstr>Erfiðleikar með verkefnið</vt:lpstr>
      <vt:lpstr>Málun Hvalina</vt:lpstr>
      <vt:lpstr>Plexigler Boxið</vt:lpstr>
      <vt:lpstr>Eftir Það var helt Epoxið </vt:lpstr>
      <vt:lpstr>þegar það var búið að herða</vt:lpstr>
      <vt:lpstr>Og að lokum...</vt:lpstr>
      <vt:lpstr>Mjög sérstakar þakkir til…</vt:lpstr>
      <vt:lpstr>Þakka þér kærlega fyrir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Djúpblátt haf</dc:title>
  <cp:lastModifiedBy>Alexander Beck - VA</cp:lastModifiedBy>
  <cp:revision>1</cp:revision>
  <dcterms:modified xsi:type="dcterms:W3CDTF">2023-05-09T15:55:30Z</dcterms:modified>
</cp:coreProperties>
</file>