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CA898-1778-4628-ADA9-9114C513EB90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94D46-31CF-46B7-87C8-67224CDFBDE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537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Hvaða verkefni er ég með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94D46-31CF-46B7-87C8-67224CDFBDE9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1503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Afhverju vildi ég gerða þetta verkefni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94D46-31CF-46B7-87C8-67224CDFBDE9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878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Hver er leiðbeinandinn minn og hvernig hann aðstoðaði mig við þetta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94D46-31CF-46B7-87C8-67224CDFBDE9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77073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Myndir af ferlinu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94D46-31CF-46B7-87C8-67224CDFBDE9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4754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Segðu hvað er skemtilegasta og hvaðer erfiasta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94D46-31CF-46B7-87C8-67224CDFBDE9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81166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Hvað lærði ég við að gera þetta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94D46-31CF-46B7-87C8-67224CDFBDE9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4184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8525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741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0179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381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2273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01337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283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21241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7143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682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4619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3270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769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1782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1882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1509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6764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3077B52-8860-47F3-A934-62E8A36EFCF4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E655A28-708D-4E49-BF5D-F95D0870FAB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97293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sz="3600" dirty="0" smtClean="0"/>
              <a:t>Lokaverkefni við VA</a:t>
            </a:r>
            <a:endParaRPr lang="is-I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s-IS" sz="3600" dirty="0" smtClean="0"/>
              <a:t>Helgi siguður jónasson </a:t>
            </a:r>
            <a:endParaRPr lang="is-I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2628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79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6325" y="1453243"/>
            <a:ext cx="9711645" cy="3559628"/>
          </a:xfrm>
        </p:spPr>
        <p:txBody>
          <a:bodyPr/>
          <a:lstStyle/>
          <a:p>
            <a:r>
              <a:rPr lang="is-IS" sz="3600" dirty="0" smtClean="0"/>
              <a:t>		Verkefnið </a:t>
            </a:r>
            <a:r>
              <a:rPr lang="is-IS" sz="3600" dirty="0" smtClean="0"/>
              <a:t>mitt var að smíða borð </a:t>
            </a:r>
          </a:p>
          <a:p>
            <a:endParaRPr lang="is-IS" dirty="0"/>
          </a:p>
          <a:p>
            <a:endParaRPr lang="is-IS" dirty="0" smtClean="0"/>
          </a:p>
          <a:p>
            <a:endParaRPr lang="is-IS" dirty="0" smtClean="0"/>
          </a:p>
          <a:p>
            <a:r>
              <a:rPr lang="is-IS" sz="3600" dirty="0" smtClean="0"/>
              <a:t>Það er gert úr 2 efnum </a:t>
            </a:r>
          </a:p>
          <a:p>
            <a:r>
              <a:rPr lang="is-IS" dirty="0" smtClean="0"/>
              <a:t> </a:t>
            </a:r>
          </a:p>
          <a:p>
            <a:endParaRPr lang="is-I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7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2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284" y="1064986"/>
            <a:ext cx="8895216" cy="2668814"/>
          </a:xfrm>
        </p:spPr>
        <p:txBody>
          <a:bodyPr>
            <a:normAutofit lnSpcReduction="10000"/>
          </a:bodyPr>
          <a:lstStyle/>
          <a:p>
            <a:r>
              <a:rPr lang="is-IS" sz="3600" dirty="0" smtClean="0"/>
              <a:t>Af því að mér </a:t>
            </a:r>
            <a:r>
              <a:rPr lang="is-IS" sz="3600" dirty="0" smtClean="0"/>
              <a:t>finnst </a:t>
            </a:r>
            <a:r>
              <a:rPr lang="is-IS" sz="3600" dirty="0" smtClean="0"/>
              <a:t>gaman að sjóða</a:t>
            </a:r>
          </a:p>
          <a:p>
            <a:endParaRPr lang="is-IS" dirty="0"/>
          </a:p>
          <a:p>
            <a:endParaRPr lang="is-IS" dirty="0" smtClean="0"/>
          </a:p>
          <a:p>
            <a:r>
              <a:rPr lang="is-IS" sz="3600" dirty="0" smtClean="0"/>
              <a:t>Og að læra nýja aðferðir </a:t>
            </a:r>
          </a:p>
          <a:p>
            <a:r>
              <a:rPr lang="is-IS" dirty="0" smtClean="0"/>
              <a:t> 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3" y="2146300"/>
            <a:ext cx="1825557" cy="40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2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9323"/>
            <a:ext cx="8530771" cy="351971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Arnar og nonni og hafliði </a:t>
            </a:r>
            <a:endParaRPr lang="is-IS" sz="3600" dirty="0" smtClean="0"/>
          </a:p>
          <a:p>
            <a:endParaRPr lang="is-IS" dirty="0"/>
          </a:p>
          <a:p>
            <a:endParaRPr lang="is-IS" dirty="0" smtClean="0"/>
          </a:p>
          <a:p>
            <a:r>
              <a:rPr lang="is-IS" sz="2800" dirty="0" smtClean="0"/>
              <a:t>arnar </a:t>
            </a:r>
            <a:r>
              <a:rPr lang="is-IS" sz="2800" dirty="0" smtClean="0"/>
              <a:t>aðstoðaði mig við að panta </a:t>
            </a:r>
          </a:p>
          <a:p>
            <a:endParaRPr lang="is-IS" sz="1800" dirty="0" smtClean="0"/>
          </a:p>
          <a:p>
            <a:r>
              <a:rPr lang="is-IS" sz="2800" dirty="0" smtClean="0"/>
              <a:t>Aðstoð við að uppstilingu fyrir suðu</a:t>
            </a:r>
          </a:p>
          <a:p>
            <a:endParaRPr lang="is-IS" dirty="0"/>
          </a:p>
          <a:p>
            <a:endParaRPr lang="is-I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037"/>
            <a:ext cx="7239000" cy="325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98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869" y="898071"/>
            <a:ext cx="10185174" cy="4735285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898071"/>
            <a:ext cx="934131" cy="2074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9" y="3042887"/>
            <a:ext cx="5819316" cy="2619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32" y="899810"/>
            <a:ext cx="4760330" cy="2143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05" y="898071"/>
            <a:ext cx="2158238" cy="47940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62" y="898071"/>
            <a:ext cx="2131803" cy="47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012" y="1092200"/>
            <a:ext cx="9678988" cy="3860800"/>
          </a:xfrm>
        </p:spPr>
        <p:txBody>
          <a:bodyPr>
            <a:normAutofit fontScale="92500" lnSpcReduction="10000"/>
          </a:bodyPr>
          <a:lstStyle/>
          <a:p>
            <a:r>
              <a:rPr lang="is-IS" sz="3600" dirty="0" smtClean="0"/>
              <a:t>Skemmtilegasta er að sjóða </a:t>
            </a:r>
          </a:p>
          <a:p>
            <a:endParaRPr lang="is-IS" dirty="0" smtClean="0"/>
          </a:p>
          <a:p>
            <a:endParaRPr lang="is-IS" dirty="0" smtClean="0"/>
          </a:p>
          <a:p>
            <a:r>
              <a:rPr lang="is-IS" sz="3600" dirty="0" smtClean="0"/>
              <a:t>Erfiðasta var stressaður yfir að fá efnið seint</a:t>
            </a:r>
          </a:p>
          <a:p>
            <a:endParaRPr lang="is-IS" dirty="0" smtClean="0"/>
          </a:p>
          <a:p>
            <a:endParaRPr lang="is-IS" dirty="0" smtClean="0"/>
          </a:p>
          <a:p>
            <a:r>
              <a:rPr lang="is-IS" sz="3600" dirty="0" smtClean="0"/>
              <a:t>Leyst með að vera í aukatíma í suðu og vinnustofu hjá </a:t>
            </a:r>
            <a:r>
              <a:rPr lang="is-IS" sz="3600" dirty="0" smtClean="0"/>
              <a:t>arnari</a:t>
            </a:r>
            <a:r>
              <a:rPr lang="is-IS" dirty="0" smtClean="0"/>
              <a:t>  </a:t>
            </a:r>
            <a:endParaRPr lang="is-I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4888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89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782" y="1436913"/>
            <a:ext cx="10332131" cy="3967843"/>
          </a:xfrm>
        </p:spPr>
        <p:txBody>
          <a:bodyPr/>
          <a:lstStyle/>
          <a:p>
            <a:r>
              <a:rPr lang="is-IS" sz="3600" dirty="0" smtClean="0"/>
              <a:t>Fleiri </a:t>
            </a:r>
            <a:r>
              <a:rPr lang="is-IS" sz="3600" dirty="0" smtClean="0"/>
              <a:t>suðuaferðir</a:t>
            </a:r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r>
              <a:rPr lang="is-IS" sz="3600" dirty="0" smtClean="0"/>
              <a:t>Öðruvísi </a:t>
            </a:r>
            <a:r>
              <a:rPr lang="is-IS" sz="3600" dirty="0" smtClean="0"/>
              <a:t>uppsetningu </a:t>
            </a:r>
            <a:endParaRPr lang="is-I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19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7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Takk fyrir allt </a:t>
            </a:r>
            <a:br>
              <a:rPr lang="is-IS" dirty="0" smtClean="0"/>
            </a:br>
            <a:r>
              <a:rPr lang="is-IS" dirty="0" smtClean="0"/>
              <a:t>va er besti skólinn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351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96</TotalTime>
  <Words>113</Words>
  <Application>Microsoft Office PowerPoint</Application>
  <PresentationFormat>Widescreen</PresentationFormat>
  <Paragraphs>44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Mesh</vt:lpstr>
      <vt:lpstr>Lokaverkefni við 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Takk fyrir allt  va er besti skólinn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Lokaverkefni við VA</dc:title>
  <dc:creator>Helgi Sigurður Jónasson - VA</dc:creator>
  <cp:lastModifiedBy>Helgi Sigurður Jónasson - VA</cp:lastModifiedBy>
  <cp:revision>10</cp:revision>
  <dcterms:created xsi:type="dcterms:W3CDTF">2023-04-28T08:31:56Z</dcterms:created>
  <dcterms:modified xsi:type="dcterms:W3CDTF">2023-05-09T09:46:01Z</dcterms:modified>
</cp:coreProperties>
</file>