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305E9-AD45-458F-8C12-A53B2F813BEB}" v="180" dt="2023-05-09T10:45:36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ján Guðni Sævarsson - VA" userId="0b3cfdf3-7f4d-44a6-b834-f48af6cdb1d0" providerId="ADAL" clId="{A03305E9-AD45-458F-8C12-A53B2F813BEB}"/>
    <pc:docChg chg="undo custSel addSld modSld sldOrd">
      <pc:chgData name="Kristján Guðni Sævarsson - VA" userId="0b3cfdf3-7f4d-44a6-b834-f48af6cdb1d0" providerId="ADAL" clId="{A03305E9-AD45-458F-8C12-A53B2F813BEB}" dt="2023-05-09T10:45:36.635" v="834"/>
      <pc:docMkLst>
        <pc:docMk/>
      </pc:docMkLst>
      <pc:sldChg chg="addSp delSp modSp mod setBg modAnim">
        <pc:chgData name="Kristján Guðni Sævarsson - VA" userId="0b3cfdf3-7f4d-44a6-b834-f48af6cdb1d0" providerId="ADAL" clId="{A03305E9-AD45-458F-8C12-A53B2F813BEB}" dt="2023-05-09T10:45:36.635" v="834"/>
        <pc:sldMkLst>
          <pc:docMk/>
          <pc:sldMk cId="2441145913" sldId="256"/>
        </pc:sldMkLst>
        <pc:spChg chg="mod">
          <ac:chgData name="Kristján Guðni Sævarsson - VA" userId="0b3cfdf3-7f4d-44a6-b834-f48af6cdb1d0" providerId="ADAL" clId="{A03305E9-AD45-458F-8C12-A53B2F813BEB}" dt="2023-05-09T10:43:44.897" v="827" actId="20577"/>
          <ac:spMkLst>
            <pc:docMk/>
            <pc:sldMk cId="2441145913" sldId="256"/>
            <ac:spMk id="2" creationId="{841C2310-07FF-9166-EC30-BE5254537468}"/>
          </ac:spMkLst>
        </pc:spChg>
        <pc:spChg chg="mod">
          <ac:chgData name="Kristján Guðni Sævarsson - VA" userId="0b3cfdf3-7f4d-44a6-b834-f48af6cdb1d0" providerId="ADAL" clId="{A03305E9-AD45-458F-8C12-A53B2F813BEB}" dt="2023-05-09T09:48:42.696" v="701" actId="403"/>
          <ac:spMkLst>
            <pc:docMk/>
            <pc:sldMk cId="2441145913" sldId="256"/>
            <ac:spMk id="3" creationId="{D0D41846-1B8C-2AE4-522A-76625B62CEDC}"/>
          </ac:spMkLst>
        </pc:spChg>
        <pc:spChg chg="add del mod">
          <ac:chgData name="Kristján Guðni Sævarsson - VA" userId="0b3cfdf3-7f4d-44a6-b834-f48af6cdb1d0" providerId="ADAL" clId="{A03305E9-AD45-458F-8C12-A53B2F813BEB}" dt="2023-05-09T08:47:01.162" v="75"/>
          <ac:spMkLst>
            <pc:docMk/>
            <pc:sldMk cId="2441145913" sldId="256"/>
            <ac:spMk id="4" creationId="{CA5454F0-A876-C67F-5C66-5BD7D0264889}"/>
          </ac:spMkLst>
        </pc:spChg>
        <pc:spChg chg="add del mod">
          <ac:chgData name="Kristján Guðni Sævarsson - VA" userId="0b3cfdf3-7f4d-44a6-b834-f48af6cdb1d0" providerId="ADAL" clId="{A03305E9-AD45-458F-8C12-A53B2F813BEB}" dt="2023-05-09T08:47:01.162" v="77"/>
          <ac:spMkLst>
            <pc:docMk/>
            <pc:sldMk cId="2441145913" sldId="256"/>
            <ac:spMk id="5" creationId="{73643EB9-C43A-8CFB-72B8-EDAAE610445E}"/>
          </ac:spMkLst>
        </pc:spChg>
        <pc:spChg chg="add del mod">
          <ac:chgData name="Kristján Guðni Sævarsson - VA" userId="0b3cfdf3-7f4d-44a6-b834-f48af6cdb1d0" providerId="ADAL" clId="{A03305E9-AD45-458F-8C12-A53B2F813BEB}" dt="2023-05-09T08:47:22.969" v="82" actId="47"/>
          <ac:spMkLst>
            <pc:docMk/>
            <pc:sldMk cId="2441145913" sldId="256"/>
            <ac:spMk id="6" creationId="{C94B0102-3BBF-5EBD-CBFE-1104B2F7CBB5}"/>
          </ac:spMkLst>
        </pc:spChg>
        <pc:spChg chg="add mod">
          <ac:chgData name="Kristján Guðni Sævarsson - VA" userId="0b3cfdf3-7f4d-44a6-b834-f48af6cdb1d0" providerId="ADAL" clId="{A03305E9-AD45-458F-8C12-A53B2F813BEB}" dt="2023-05-09T09:46:20.328" v="645" actId="26606"/>
          <ac:spMkLst>
            <pc:docMk/>
            <pc:sldMk cId="2441145913" sldId="256"/>
            <ac:spMk id="7" creationId="{80B5390F-94AF-62F9-1CA9-5FB553AEF909}"/>
          </ac:spMkLst>
        </pc:spChg>
        <pc:spChg chg="add del mod">
          <ac:chgData name="Kristján Guðni Sævarsson - VA" userId="0b3cfdf3-7f4d-44a6-b834-f48af6cdb1d0" providerId="ADAL" clId="{A03305E9-AD45-458F-8C12-A53B2F813BEB}" dt="2023-05-09T09:47:37.795" v="653" actId="478"/>
          <ac:spMkLst>
            <pc:docMk/>
            <pc:sldMk cId="2441145913" sldId="256"/>
            <ac:spMk id="10" creationId="{F0C61DCB-AA37-301F-E027-08BC7DBA3940}"/>
          </ac:spMkLst>
        </pc:spChg>
        <pc:spChg chg="add">
          <ac:chgData name="Kristján Guðni Sævarsson - VA" userId="0b3cfdf3-7f4d-44a6-b834-f48af6cdb1d0" providerId="ADAL" clId="{A03305E9-AD45-458F-8C12-A53B2F813BEB}" dt="2023-05-09T09:46:20.328" v="645" actId="26606"/>
          <ac:spMkLst>
            <pc:docMk/>
            <pc:sldMk cId="2441145913" sldId="256"/>
            <ac:spMk id="15" creationId="{5964CBE2-084A-47DF-A704-CF5F6217B569}"/>
          </ac:spMkLst>
        </pc:spChg>
        <pc:spChg chg="add">
          <ac:chgData name="Kristján Guðni Sævarsson - VA" userId="0b3cfdf3-7f4d-44a6-b834-f48af6cdb1d0" providerId="ADAL" clId="{A03305E9-AD45-458F-8C12-A53B2F813BEB}" dt="2023-05-09T09:46:20.328" v="645" actId="26606"/>
          <ac:spMkLst>
            <pc:docMk/>
            <pc:sldMk cId="2441145913" sldId="256"/>
            <ac:spMk id="17" creationId="{686A5CBB-E03B-4019-8BCD-78975D39E48C}"/>
          </ac:spMkLst>
        </pc:spChg>
        <pc:spChg chg="add">
          <ac:chgData name="Kristján Guðni Sævarsson - VA" userId="0b3cfdf3-7f4d-44a6-b834-f48af6cdb1d0" providerId="ADAL" clId="{A03305E9-AD45-458F-8C12-A53B2F813BEB}" dt="2023-05-09T09:46:20.328" v="645" actId="26606"/>
          <ac:spMkLst>
            <pc:docMk/>
            <pc:sldMk cId="2441145913" sldId="256"/>
            <ac:spMk id="19" creationId="{94993204-9792-4E61-A83C-73D4379E2B1C}"/>
          </ac:spMkLst>
        </pc:spChg>
        <pc:picChg chg="add mod ord">
          <ac:chgData name="Kristján Guðni Sævarsson - VA" userId="0b3cfdf3-7f4d-44a6-b834-f48af6cdb1d0" providerId="ADAL" clId="{A03305E9-AD45-458F-8C12-A53B2F813BEB}" dt="2023-05-09T09:46:57.735" v="647" actId="14100"/>
          <ac:picMkLst>
            <pc:docMk/>
            <pc:sldMk cId="2441145913" sldId="256"/>
            <ac:picMk id="9" creationId="{AA7E3CB8-F599-50A2-1FDE-05C398A5AA0B}"/>
          </ac:picMkLst>
        </pc:picChg>
      </pc:sldChg>
      <pc:sldChg chg="addSp modSp mod setBg setClrOvrMap modNotesTx">
        <pc:chgData name="Kristján Guðni Sævarsson - VA" userId="0b3cfdf3-7f4d-44a6-b834-f48af6cdb1d0" providerId="ADAL" clId="{A03305E9-AD45-458F-8C12-A53B2F813BEB}" dt="2023-05-09T09:57:22.742" v="720" actId="26606"/>
        <pc:sldMkLst>
          <pc:docMk/>
          <pc:sldMk cId="2936269986" sldId="257"/>
        </pc:sldMkLst>
        <pc:spChg chg="mod">
          <ac:chgData name="Kristján Guðni Sævarsson - VA" userId="0b3cfdf3-7f4d-44a6-b834-f48af6cdb1d0" providerId="ADAL" clId="{A03305E9-AD45-458F-8C12-A53B2F813BEB}" dt="2023-05-09T09:57:22.742" v="720" actId="26606"/>
          <ac:spMkLst>
            <pc:docMk/>
            <pc:sldMk cId="2936269986" sldId="257"/>
            <ac:spMk id="2" creationId="{F0D5F257-037A-4954-A1A7-BB43A4028129}"/>
          </ac:spMkLst>
        </pc:spChg>
        <pc:spChg chg="mod">
          <ac:chgData name="Kristján Guðni Sævarsson - VA" userId="0b3cfdf3-7f4d-44a6-b834-f48af6cdb1d0" providerId="ADAL" clId="{A03305E9-AD45-458F-8C12-A53B2F813BEB}" dt="2023-05-09T09:57:22.742" v="720" actId="26606"/>
          <ac:spMkLst>
            <pc:docMk/>
            <pc:sldMk cId="2936269986" sldId="257"/>
            <ac:spMk id="3" creationId="{DD1C18C8-43F0-A442-E7B3-965ED66A8D54}"/>
          </ac:spMkLst>
        </pc:spChg>
        <pc:spChg chg="add">
          <ac:chgData name="Kristján Guðni Sævarsson - VA" userId="0b3cfdf3-7f4d-44a6-b834-f48af6cdb1d0" providerId="ADAL" clId="{A03305E9-AD45-458F-8C12-A53B2F813BEB}" dt="2023-05-09T09:57:22.742" v="720" actId="26606"/>
          <ac:spMkLst>
            <pc:docMk/>
            <pc:sldMk cId="2936269986" sldId="257"/>
            <ac:spMk id="10" creationId="{9228552E-C8B1-4A80-8448-0787CE0FC704}"/>
          </ac:spMkLst>
        </pc:spChg>
        <pc:picChg chg="add mod ord">
          <ac:chgData name="Kristján Guðni Sævarsson - VA" userId="0b3cfdf3-7f4d-44a6-b834-f48af6cdb1d0" providerId="ADAL" clId="{A03305E9-AD45-458F-8C12-A53B2F813BEB}" dt="2023-05-09T09:57:22.742" v="720" actId="26606"/>
          <ac:picMkLst>
            <pc:docMk/>
            <pc:sldMk cId="2936269986" sldId="257"/>
            <ac:picMk id="5" creationId="{C6752B39-3AAE-DFAA-9007-43BE5DBCF057}"/>
          </ac:picMkLst>
        </pc:picChg>
      </pc:sldChg>
      <pc:sldChg chg="addSp modSp mod ord setBg modAnim setClrOvrMap">
        <pc:chgData name="Kristján Guðni Sævarsson - VA" userId="0b3cfdf3-7f4d-44a6-b834-f48af6cdb1d0" providerId="ADAL" clId="{A03305E9-AD45-458F-8C12-A53B2F813BEB}" dt="2023-05-09T10:28:18.903" v="800"/>
        <pc:sldMkLst>
          <pc:docMk/>
          <pc:sldMk cId="3363129088" sldId="258"/>
        </pc:sldMkLst>
        <pc:spChg chg="mod">
          <ac:chgData name="Kristján Guðni Sævarsson - VA" userId="0b3cfdf3-7f4d-44a6-b834-f48af6cdb1d0" providerId="ADAL" clId="{A03305E9-AD45-458F-8C12-A53B2F813BEB}" dt="2023-05-09T09:51:59.374" v="707" actId="26606"/>
          <ac:spMkLst>
            <pc:docMk/>
            <pc:sldMk cId="3363129088" sldId="258"/>
            <ac:spMk id="2" creationId="{F5547D62-A744-A1A0-FEF1-76A94C7437B9}"/>
          </ac:spMkLst>
        </pc:spChg>
        <pc:spChg chg="mod">
          <ac:chgData name="Kristján Guðni Sævarsson - VA" userId="0b3cfdf3-7f4d-44a6-b834-f48af6cdb1d0" providerId="ADAL" clId="{A03305E9-AD45-458F-8C12-A53B2F813BEB}" dt="2023-05-09T09:51:59.374" v="707" actId="26606"/>
          <ac:spMkLst>
            <pc:docMk/>
            <pc:sldMk cId="3363129088" sldId="258"/>
            <ac:spMk id="3" creationId="{D0EB2449-1A1D-C1E7-C029-141CBD44EBD5}"/>
          </ac:spMkLst>
        </pc:spChg>
        <pc:spChg chg="add">
          <ac:chgData name="Kristján Guðni Sævarsson - VA" userId="0b3cfdf3-7f4d-44a6-b834-f48af6cdb1d0" providerId="ADAL" clId="{A03305E9-AD45-458F-8C12-A53B2F813BEB}" dt="2023-05-09T09:51:59.374" v="707" actId="26606"/>
          <ac:spMkLst>
            <pc:docMk/>
            <pc:sldMk cId="3363129088" sldId="258"/>
            <ac:spMk id="8" creationId="{C6D09588-9668-4D38-8AD4-C27CF2B2D41C}"/>
          </ac:spMkLst>
        </pc:spChg>
        <pc:grpChg chg="add">
          <ac:chgData name="Kristján Guðni Sævarsson - VA" userId="0b3cfdf3-7f4d-44a6-b834-f48af6cdb1d0" providerId="ADAL" clId="{A03305E9-AD45-458F-8C12-A53B2F813BEB}" dt="2023-05-09T09:51:59.374" v="707" actId="26606"/>
          <ac:grpSpMkLst>
            <pc:docMk/>
            <pc:sldMk cId="3363129088" sldId="258"/>
            <ac:grpSpMk id="10" creationId="{95A28492-272D-4814-AE2C-61575C989EA3}"/>
          </ac:grpSpMkLst>
        </pc:grpChg>
      </pc:sldChg>
      <pc:sldChg chg="addSp modSp new mod ord setBg modAnim modNotesTx">
        <pc:chgData name="Kristján Guðni Sævarsson - VA" userId="0b3cfdf3-7f4d-44a6-b834-f48af6cdb1d0" providerId="ADAL" clId="{A03305E9-AD45-458F-8C12-A53B2F813BEB}" dt="2023-05-09T10:27:54.464" v="797"/>
        <pc:sldMkLst>
          <pc:docMk/>
          <pc:sldMk cId="2702121756" sldId="259"/>
        </pc:sldMkLst>
        <pc:spChg chg="mod">
          <ac:chgData name="Kristján Guðni Sævarsson - VA" userId="0b3cfdf3-7f4d-44a6-b834-f48af6cdb1d0" providerId="ADAL" clId="{A03305E9-AD45-458F-8C12-A53B2F813BEB}" dt="2023-05-09T09:50:46.316" v="706" actId="26606"/>
          <ac:spMkLst>
            <pc:docMk/>
            <pc:sldMk cId="2702121756" sldId="259"/>
            <ac:spMk id="2" creationId="{697C1239-494B-E2F5-8746-660D23BB8075}"/>
          </ac:spMkLst>
        </pc:spChg>
        <pc:spChg chg="mod">
          <ac:chgData name="Kristján Guðni Sævarsson - VA" userId="0b3cfdf3-7f4d-44a6-b834-f48af6cdb1d0" providerId="ADAL" clId="{A03305E9-AD45-458F-8C12-A53B2F813BEB}" dt="2023-05-09T09:50:46.316" v="706" actId="26606"/>
          <ac:spMkLst>
            <pc:docMk/>
            <pc:sldMk cId="2702121756" sldId="259"/>
            <ac:spMk id="3" creationId="{9DF66B0B-D168-568A-7C9E-F6C2561D80F8}"/>
          </ac:spMkLst>
        </pc:spChg>
        <pc:spChg chg="add">
          <ac:chgData name="Kristján Guðni Sævarsson - VA" userId="0b3cfdf3-7f4d-44a6-b834-f48af6cdb1d0" providerId="ADAL" clId="{A03305E9-AD45-458F-8C12-A53B2F813BEB}" dt="2023-05-09T09:50:46.316" v="706" actId="26606"/>
          <ac:spMkLst>
            <pc:docMk/>
            <pc:sldMk cId="2702121756" sldId="259"/>
            <ac:spMk id="10" creationId="{04812C46-200A-4DEB-A05E-3ED6C68C2387}"/>
          </ac:spMkLst>
        </pc:spChg>
        <pc:spChg chg="add">
          <ac:chgData name="Kristján Guðni Sævarsson - VA" userId="0b3cfdf3-7f4d-44a6-b834-f48af6cdb1d0" providerId="ADAL" clId="{A03305E9-AD45-458F-8C12-A53B2F813BEB}" dt="2023-05-09T09:50:46.316" v="706" actId="26606"/>
          <ac:spMkLst>
            <pc:docMk/>
            <pc:sldMk cId="2702121756" sldId="259"/>
            <ac:spMk id="12" creationId="{D1EA859B-E555-4109-94F3-6700E046E008}"/>
          </ac:spMkLst>
        </pc:spChg>
        <pc:picChg chg="add mod ord">
          <ac:chgData name="Kristján Guðni Sævarsson - VA" userId="0b3cfdf3-7f4d-44a6-b834-f48af6cdb1d0" providerId="ADAL" clId="{A03305E9-AD45-458F-8C12-A53B2F813BEB}" dt="2023-05-09T09:50:46.316" v="706" actId="26606"/>
          <ac:picMkLst>
            <pc:docMk/>
            <pc:sldMk cId="2702121756" sldId="259"/>
            <ac:picMk id="5" creationId="{6F0B98C5-2C1E-9E93-DECE-70CACBADD10D}"/>
          </ac:picMkLst>
        </pc:picChg>
      </pc:sldChg>
      <pc:sldChg chg="addSp delSp modSp new mod ord setBg">
        <pc:chgData name="Kristján Guðni Sævarsson - VA" userId="0b3cfdf3-7f4d-44a6-b834-f48af6cdb1d0" providerId="ADAL" clId="{A03305E9-AD45-458F-8C12-A53B2F813BEB}" dt="2023-05-09T09:54:48.775" v="716" actId="1440"/>
        <pc:sldMkLst>
          <pc:docMk/>
          <pc:sldMk cId="1093197289" sldId="260"/>
        </pc:sldMkLst>
        <pc:spChg chg="mod">
          <ac:chgData name="Kristján Guðni Sævarsson - VA" userId="0b3cfdf3-7f4d-44a6-b834-f48af6cdb1d0" providerId="ADAL" clId="{A03305E9-AD45-458F-8C12-A53B2F813BEB}" dt="2023-05-09T09:53:56.168" v="713" actId="26606"/>
          <ac:spMkLst>
            <pc:docMk/>
            <pc:sldMk cId="1093197289" sldId="260"/>
            <ac:spMk id="2" creationId="{EB94DD88-05E4-D456-927D-10EC9B16C2A5}"/>
          </ac:spMkLst>
        </pc:spChg>
        <pc:spChg chg="mod">
          <ac:chgData name="Kristján Guðni Sævarsson - VA" userId="0b3cfdf3-7f4d-44a6-b834-f48af6cdb1d0" providerId="ADAL" clId="{A03305E9-AD45-458F-8C12-A53B2F813BEB}" dt="2023-05-09T09:53:56.168" v="713" actId="26606"/>
          <ac:spMkLst>
            <pc:docMk/>
            <pc:sldMk cId="1093197289" sldId="260"/>
            <ac:spMk id="3" creationId="{DCA70886-1633-ED9A-2163-95C6366CCBC9}"/>
          </ac:spMkLst>
        </pc:spChg>
        <pc:spChg chg="add del">
          <ac:chgData name="Kristján Guðni Sævarsson - VA" userId="0b3cfdf3-7f4d-44a6-b834-f48af6cdb1d0" providerId="ADAL" clId="{A03305E9-AD45-458F-8C12-A53B2F813BEB}" dt="2023-05-09T09:53:56.168" v="713" actId="26606"/>
          <ac:spMkLst>
            <pc:docMk/>
            <pc:sldMk cId="1093197289" sldId="260"/>
            <ac:spMk id="8" creationId="{194A6B0C-8C4F-4A54-A0D6-AE599481586C}"/>
          </ac:spMkLst>
        </pc:spChg>
        <pc:spChg chg="add del">
          <ac:chgData name="Kristján Guðni Sævarsson - VA" userId="0b3cfdf3-7f4d-44a6-b834-f48af6cdb1d0" providerId="ADAL" clId="{A03305E9-AD45-458F-8C12-A53B2F813BEB}" dt="2023-05-09T09:53:56.168" v="713" actId="26606"/>
          <ac:spMkLst>
            <pc:docMk/>
            <pc:sldMk cId="1093197289" sldId="260"/>
            <ac:spMk id="10" creationId="{A429DF74-9E63-4789-8989-B67CD7010857}"/>
          </ac:spMkLst>
        </pc:spChg>
        <pc:spChg chg="add">
          <ac:chgData name="Kristján Guðni Sævarsson - VA" userId="0b3cfdf3-7f4d-44a6-b834-f48af6cdb1d0" providerId="ADAL" clId="{A03305E9-AD45-458F-8C12-A53B2F813BEB}" dt="2023-05-09T09:53:56.168" v="713" actId="26606"/>
          <ac:spMkLst>
            <pc:docMk/>
            <pc:sldMk cId="1093197289" sldId="260"/>
            <ac:spMk id="19" creationId="{9B37791B-B040-4694-BFDC-8DD132D86E8E}"/>
          </ac:spMkLst>
        </pc:spChg>
        <pc:grpChg chg="add del">
          <ac:chgData name="Kristján Guðni Sævarsson - VA" userId="0b3cfdf3-7f4d-44a6-b834-f48af6cdb1d0" providerId="ADAL" clId="{A03305E9-AD45-458F-8C12-A53B2F813BEB}" dt="2023-05-09T09:53:56.168" v="713" actId="26606"/>
          <ac:grpSpMkLst>
            <pc:docMk/>
            <pc:sldMk cId="1093197289" sldId="260"/>
            <ac:grpSpMk id="12" creationId="{102A1009-FCAE-4CE9-98DA-2523F93A9016}"/>
          </ac:grpSpMkLst>
        </pc:grpChg>
        <pc:grpChg chg="add">
          <ac:chgData name="Kristján Guðni Sævarsson - VA" userId="0b3cfdf3-7f4d-44a6-b834-f48af6cdb1d0" providerId="ADAL" clId="{A03305E9-AD45-458F-8C12-A53B2F813BEB}" dt="2023-05-09T09:53:56.168" v="713" actId="26606"/>
          <ac:grpSpMkLst>
            <pc:docMk/>
            <pc:sldMk cId="1093197289" sldId="260"/>
            <ac:grpSpMk id="21" creationId="{0DBA5192-D1D6-4385-9B20-7991E99218E9}"/>
          </ac:grpSpMkLst>
        </pc:grpChg>
        <pc:picChg chg="add mod">
          <ac:chgData name="Kristján Guðni Sævarsson - VA" userId="0b3cfdf3-7f4d-44a6-b834-f48af6cdb1d0" providerId="ADAL" clId="{A03305E9-AD45-458F-8C12-A53B2F813BEB}" dt="2023-05-09T09:54:48.775" v="716" actId="1440"/>
          <ac:picMkLst>
            <pc:docMk/>
            <pc:sldMk cId="1093197289" sldId="260"/>
            <ac:picMk id="5" creationId="{38EDA3B4-873A-E407-2895-D730B2DF02B7}"/>
          </ac:picMkLst>
        </pc:picChg>
      </pc:sldChg>
      <pc:sldChg chg="addSp modSp new mod setBg modAnim">
        <pc:chgData name="Kristján Guðni Sævarsson - VA" userId="0b3cfdf3-7f4d-44a6-b834-f48af6cdb1d0" providerId="ADAL" clId="{A03305E9-AD45-458F-8C12-A53B2F813BEB}" dt="2023-05-09T10:41:24.833" v="814" actId="20577"/>
        <pc:sldMkLst>
          <pc:docMk/>
          <pc:sldMk cId="765889605" sldId="261"/>
        </pc:sldMkLst>
        <pc:spChg chg="mod">
          <ac:chgData name="Kristján Guðni Sævarsson - VA" userId="0b3cfdf3-7f4d-44a6-b834-f48af6cdb1d0" providerId="ADAL" clId="{A03305E9-AD45-458F-8C12-A53B2F813BEB}" dt="2023-05-09T09:58:38.497" v="724" actId="26606"/>
          <ac:spMkLst>
            <pc:docMk/>
            <pc:sldMk cId="765889605" sldId="261"/>
            <ac:spMk id="2" creationId="{080B81FA-F23F-BA0C-9CDC-B4D62EAF773C}"/>
          </ac:spMkLst>
        </pc:spChg>
        <pc:spChg chg="mod">
          <ac:chgData name="Kristján Guðni Sævarsson - VA" userId="0b3cfdf3-7f4d-44a6-b834-f48af6cdb1d0" providerId="ADAL" clId="{A03305E9-AD45-458F-8C12-A53B2F813BEB}" dt="2023-05-09T10:41:24.833" v="814" actId="20577"/>
          <ac:spMkLst>
            <pc:docMk/>
            <pc:sldMk cId="765889605" sldId="261"/>
            <ac:spMk id="3" creationId="{E1060D3E-7DEE-76D4-8806-4B5D1A43C561}"/>
          </ac:spMkLst>
        </pc:spChg>
        <pc:spChg chg="add">
          <ac:chgData name="Kristján Guðni Sævarsson - VA" userId="0b3cfdf3-7f4d-44a6-b834-f48af6cdb1d0" providerId="ADAL" clId="{A03305E9-AD45-458F-8C12-A53B2F813BEB}" dt="2023-05-09T09:58:38.497" v="724" actId="26606"/>
          <ac:spMkLst>
            <pc:docMk/>
            <pc:sldMk cId="765889605" sldId="261"/>
            <ac:spMk id="10" creationId="{E8A8EAB8-D2FF-444D-B34B-7D32F106AD0E}"/>
          </ac:spMkLst>
        </pc:spChg>
        <pc:picChg chg="add mod">
          <ac:chgData name="Kristján Guðni Sævarsson - VA" userId="0b3cfdf3-7f4d-44a6-b834-f48af6cdb1d0" providerId="ADAL" clId="{A03305E9-AD45-458F-8C12-A53B2F813BEB}" dt="2023-05-09T09:58:38.497" v="724" actId="26606"/>
          <ac:picMkLst>
            <pc:docMk/>
            <pc:sldMk cId="765889605" sldId="261"/>
            <ac:picMk id="5" creationId="{DCA6EAB3-0006-2E61-2C0D-B7565E82B278}"/>
          </ac:picMkLst>
        </pc:picChg>
        <pc:cxnChg chg="add">
          <ac:chgData name="Kristján Guðni Sævarsson - VA" userId="0b3cfdf3-7f4d-44a6-b834-f48af6cdb1d0" providerId="ADAL" clId="{A03305E9-AD45-458F-8C12-A53B2F813BEB}" dt="2023-05-09T09:58:38.497" v="724" actId="26606"/>
          <ac:cxnSpMkLst>
            <pc:docMk/>
            <pc:sldMk cId="765889605" sldId="261"/>
            <ac:cxnSpMk id="12" creationId="{EEA38897-7BA3-4408-8083-3235339C4A60}"/>
          </ac:cxnSpMkLst>
        </pc:cxnChg>
        <pc:cxnChg chg="add">
          <ac:chgData name="Kristján Guðni Sævarsson - VA" userId="0b3cfdf3-7f4d-44a6-b834-f48af6cdb1d0" providerId="ADAL" clId="{A03305E9-AD45-458F-8C12-A53B2F813BEB}" dt="2023-05-09T09:58:38.497" v="724" actId="26606"/>
          <ac:cxnSpMkLst>
            <pc:docMk/>
            <pc:sldMk cId="765889605" sldId="261"/>
            <ac:cxnSpMk id="14" creationId="{F11AD06B-AB20-4097-8606-5DA00DBACE88}"/>
          </ac:cxnSpMkLst>
        </pc:cxnChg>
      </pc:sldChg>
      <pc:sldChg chg="addSp delSp modSp new mod setBg modAnim">
        <pc:chgData name="Kristján Guðni Sævarsson - VA" userId="0b3cfdf3-7f4d-44a6-b834-f48af6cdb1d0" providerId="ADAL" clId="{A03305E9-AD45-458F-8C12-A53B2F813BEB}" dt="2023-05-09T10:41:58.073" v="818"/>
        <pc:sldMkLst>
          <pc:docMk/>
          <pc:sldMk cId="2291680018" sldId="262"/>
        </pc:sldMkLst>
        <pc:spChg chg="del mod">
          <ac:chgData name="Kristján Guðni Sævarsson - VA" userId="0b3cfdf3-7f4d-44a6-b834-f48af6cdb1d0" providerId="ADAL" clId="{A03305E9-AD45-458F-8C12-A53B2F813BEB}" dt="2023-05-09T10:00:29.796" v="731" actId="478"/>
          <ac:spMkLst>
            <pc:docMk/>
            <pc:sldMk cId="2291680018" sldId="262"/>
            <ac:spMk id="2" creationId="{F7E86BAB-5884-503B-BF64-9E73E3B4DFE9}"/>
          </ac:spMkLst>
        </pc:spChg>
        <pc:spChg chg="mod">
          <ac:chgData name="Kristján Guðni Sævarsson - VA" userId="0b3cfdf3-7f4d-44a6-b834-f48af6cdb1d0" providerId="ADAL" clId="{A03305E9-AD45-458F-8C12-A53B2F813BEB}" dt="2023-05-09T10:00:54.842" v="733" actId="1076"/>
          <ac:spMkLst>
            <pc:docMk/>
            <pc:sldMk cId="2291680018" sldId="262"/>
            <ac:spMk id="3" creationId="{C9D7C3BD-7230-291F-8442-46E6CE8F8227}"/>
          </ac:spMkLst>
        </pc:spChg>
        <pc:spChg chg="add">
          <ac:chgData name="Kristján Guðni Sævarsson - VA" userId="0b3cfdf3-7f4d-44a6-b834-f48af6cdb1d0" providerId="ADAL" clId="{A03305E9-AD45-458F-8C12-A53B2F813BEB}" dt="2023-05-09T09:59:56.707" v="728" actId="26606"/>
          <ac:spMkLst>
            <pc:docMk/>
            <pc:sldMk cId="2291680018" sldId="262"/>
            <ac:spMk id="10" creationId="{E8A8EAB8-D2FF-444D-B34B-7D32F106AD0E}"/>
          </ac:spMkLst>
        </pc:spChg>
        <pc:spChg chg="add">
          <ac:chgData name="Kristján Guðni Sævarsson - VA" userId="0b3cfdf3-7f4d-44a6-b834-f48af6cdb1d0" providerId="ADAL" clId="{A03305E9-AD45-458F-8C12-A53B2F813BEB}" dt="2023-05-09T09:59:56.707" v="728" actId="26606"/>
          <ac:spMkLst>
            <pc:docMk/>
            <pc:sldMk cId="2291680018" sldId="262"/>
            <ac:spMk id="12" creationId="{C61F2F60-14E3-4196-B7CE-175E46F04481}"/>
          </ac:spMkLst>
        </pc:spChg>
        <pc:picChg chg="add mod">
          <ac:chgData name="Kristján Guðni Sævarsson - VA" userId="0b3cfdf3-7f4d-44a6-b834-f48af6cdb1d0" providerId="ADAL" clId="{A03305E9-AD45-458F-8C12-A53B2F813BEB}" dt="2023-05-09T10:00:10.246" v="730" actId="14100"/>
          <ac:picMkLst>
            <pc:docMk/>
            <pc:sldMk cId="2291680018" sldId="262"/>
            <ac:picMk id="5" creationId="{F60F7F08-0806-0B0C-E44D-F7ADB275DB63}"/>
          </ac:picMkLst>
        </pc:picChg>
      </pc:sldChg>
      <pc:sldChg chg="addSp delSp modSp new mod setBg setClrOvrMap">
        <pc:chgData name="Kristján Guðni Sævarsson - VA" userId="0b3cfdf3-7f4d-44a6-b834-f48af6cdb1d0" providerId="ADAL" clId="{A03305E9-AD45-458F-8C12-A53B2F813BEB}" dt="2023-05-09T10:11:01.672" v="781" actId="1440"/>
        <pc:sldMkLst>
          <pc:docMk/>
          <pc:sldMk cId="3292244499" sldId="263"/>
        </pc:sldMkLst>
        <pc:spChg chg="mod ord">
          <ac:chgData name="Kristján Guðni Sævarsson - VA" userId="0b3cfdf3-7f4d-44a6-b834-f48af6cdb1d0" providerId="ADAL" clId="{A03305E9-AD45-458F-8C12-A53B2F813BEB}" dt="2023-05-09T10:09:34.636" v="780" actId="26606"/>
          <ac:spMkLst>
            <pc:docMk/>
            <pc:sldMk cId="3292244499" sldId="263"/>
            <ac:spMk id="2" creationId="{7A262E6E-225B-6974-ADB2-4E1A899464FE}"/>
          </ac:spMkLst>
        </pc:spChg>
        <pc:spChg chg="del">
          <ac:chgData name="Kristján Guðni Sævarsson - VA" userId="0b3cfdf3-7f4d-44a6-b834-f48af6cdb1d0" providerId="ADAL" clId="{A03305E9-AD45-458F-8C12-A53B2F813BEB}" dt="2023-05-09T10:04:52.613" v="746" actId="931"/>
          <ac:spMkLst>
            <pc:docMk/>
            <pc:sldMk cId="3292244499" sldId="263"/>
            <ac:spMk id="3" creationId="{0A6260C7-96CD-9BBC-5D26-5ED4C95AC942}"/>
          </ac:spMkLst>
        </pc:spChg>
        <pc:spChg chg="add del">
          <ac:chgData name="Kristján Guðni Sævarsson - VA" userId="0b3cfdf3-7f4d-44a6-b834-f48af6cdb1d0" providerId="ADAL" clId="{A03305E9-AD45-458F-8C12-A53B2F813BEB}" dt="2023-05-09T10:06:22.638" v="762" actId="26606"/>
          <ac:spMkLst>
            <pc:docMk/>
            <pc:sldMk cId="3292244499" sldId="263"/>
            <ac:spMk id="7" creationId="{F8446B12-7391-4711-8B31-112A0B896C76}"/>
          </ac:spMkLst>
        </pc:spChg>
        <pc:spChg chg="add del">
          <ac:chgData name="Kristján Guðni Sævarsson - VA" userId="0b3cfdf3-7f4d-44a6-b834-f48af6cdb1d0" providerId="ADAL" clId="{A03305E9-AD45-458F-8C12-A53B2F813BEB}" dt="2023-05-09T10:05:28.095" v="754" actId="26606"/>
          <ac:spMkLst>
            <pc:docMk/>
            <pc:sldMk cId="3292244499" sldId="263"/>
            <ac:spMk id="10" creationId="{F8446B12-7391-4711-8B31-112A0B896C76}"/>
          </ac:spMkLst>
        </pc:spChg>
        <pc:spChg chg="add del mod">
          <ac:chgData name="Kristján Guðni Sævarsson - VA" userId="0b3cfdf3-7f4d-44a6-b834-f48af6cdb1d0" providerId="ADAL" clId="{A03305E9-AD45-458F-8C12-A53B2F813BEB}" dt="2023-05-09T10:07:50.214" v="768" actId="931"/>
          <ac:spMkLst>
            <pc:docMk/>
            <pc:sldMk cId="3292244499" sldId="263"/>
            <ac:spMk id="15" creationId="{B0C825DB-0693-E097-4BD8-A2D769585695}"/>
          </ac:spMkLst>
        </pc:spChg>
        <pc:spChg chg="add del">
          <ac:chgData name="Kristján Guðni Sævarsson - VA" userId="0b3cfdf3-7f4d-44a6-b834-f48af6cdb1d0" providerId="ADAL" clId="{A03305E9-AD45-458F-8C12-A53B2F813BEB}" dt="2023-05-09T10:07:03.351" v="764" actId="26606"/>
          <ac:spMkLst>
            <pc:docMk/>
            <pc:sldMk cId="3292244499" sldId="263"/>
            <ac:spMk id="16" creationId="{F8446B12-7391-4711-8B31-112A0B896C76}"/>
          </ac:spMkLst>
        </pc:spChg>
        <pc:spChg chg="add del">
          <ac:chgData name="Kristján Guðni Sævarsson - VA" userId="0b3cfdf3-7f4d-44a6-b834-f48af6cdb1d0" providerId="ADAL" clId="{A03305E9-AD45-458F-8C12-A53B2F813BEB}" dt="2023-05-09T10:07:20.475" v="766" actId="26606"/>
          <ac:spMkLst>
            <pc:docMk/>
            <pc:sldMk cId="3292244499" sldId="263"/>
            <ac:spMk id="25" creationId="{526E0BFB-CDF1-4990-8C11-AC849311E0A8}"/>
          </ac:spMkLst>
        </pc:spChg>
        <pc:spChg chg="add del">
          <ac:chgData name="Kristján Guðni Sævarsson - VA" userId="0b3cfdf3-7f4d-44a6-b834-f48af6cdb1d0" providerId="ADAL" clId="{A03305E9-AD45-458F-8C12-A53B2F813BEB}" dt="2023-05-09T10:07:20.475" v="766" actId="26606"/>
          <ac:spMkLst>
            <pc:docMk/>
            <pc:sldMk cId="3292244499" sldId="263"/>
            <ac:spMk id="27" creationId="{6069A1F8-9BEB-4786-9694-FC48B2D75D21}"/>
          </ac:spMkLst>
        </pc:spChg>
        <pc:spChg chg="add del">
          <ac:chgData name="Kristján Guðni Sævarsson - VA" userId="0b3cfdf3-7f4d-44a6-b834-f48af6cdb1d0" providerId="ADAL" clId="{A03305E9-AD45-458F-8C12-A53B2F813BEB}" dt="2023-05-09T10:07:20.475" v="766" actId="26606"/>
          <ac:spMkLst>
            <pc:docMk/>
            <pc:sldMk cId="3292244499" sldId="263"/>
            <ac:spMk id="29" creationId="{AF2F604E-43BE-4DC3-B983-E071523364F8}"/>
          </ac:spMkLst>
        </pc:spChg>
        <pc:spChg chg="add del">
          <ac:chgData name="Kristján Guðni Sævarsson - VA" userId="0b3cfdf3-7f4d-44a6-b834-f48af6cdb1d0" providerId="ADAL" clId="{A03305E9-AD45-458F-8C12-A53B2F813BEB}" dt="2023-05-09T10:07:20.475" v="766" actId="26606"/>
          <ac:spMkLst>
            <pc:docMk/>
            <pc:sldMk cId="3292244499" sldId="263"/>
            <ac:spMk id="31" creationId="{08C9B587-E65E-4B52-B37C-ABEBB6E87928}"/>
          </ac:spMkLst>
        </pc:spChg>
        <pc:spChg chg="add del">
          <ac:chgData name="Kristján Guðni Sævarsson - VA" userId="0b3cfdf3-7f4d-44a6-b834-f48af6cdb1d0" providerId="ADAL" clId="{A03305E9-AD45-458F-8C12-A53B2F813BEB}" dt="2023-05-09T10:09:34.636" v="780" actId="26606"/>
          <ac:spMkLst>
            <pc:docMk/>
            <pc:sldMk cId="3292244499" sldId="263"/>
            <ac:spMk id="36" creationId="{F8446B12-7391-4711-8B31-112A0B896C76}"/>
          </ac:spMkLst>
        </pc:spChg>
        <pc:spChg chg="add del">
          <ac:chgData name="Kristján Guðni Sævarsson - VA" userId="0b3cfdf3-7f4d-44a6-b834-f48af6cdb1d0" providerId="ADAL" clId="{A03305E9-AD45-458F-8C12-A53B2F813BEB}" dt="2023-05-09T10:09:34.620" v="779" actId="26606"/>
          <ac:spMkLst>
            <pc:docMk/>
            <pc:sldMk cId="3292244499" sldId="263"/>
            <ac:spMk id="45" creationId="{37C89E4B-3C9F-44B9-8B86-D9E3D112D8EC}"/>
          </ac:spMkLst>
        </pc:spChg>
        <pc:grpChg chg="add del">
          <ac:chgData name="Kristján Guðni Sævarsson - VA" userId="0b3cfdf3-7f4d-44a6-b834-f48af6cdb1d0" providerId="ADAL" clId="{A03305E9-AD45-458F-8C12-A53B2F813BEB}" dt="2023-05-09T10:06:22.638" v="762" actId="26606"/>
          <ac:grpSpMkLst>
            <pc:docMk/>
            <pc:sldMk cId="3292244499" sldId="263"/>
            <ac:grpSpMk id="8" creationId="{4252769E-B9F0-4068-A645-5BBEF16E9C28}"/>
          </ac:grpSpMkLst>
        </pc:grpChg>
        <pc:grpChg chg="add del">
          <ac:chgData name="Kristján Guðni Sævarsson - VA" userId="0b3cfdf3-7f4d-44a6-b834-f48af6cdb1d0" providerId="ADAL" clId="{A03305E9-AD45-458F-8C12-A53B2F813BEB}" dt="2023-05-09T10:05:28.095" v="754" actId="26606"/>
          <ac:grpSpMkLst>
            <pc:docMk/>
            <pc:sldMk cId="3292244499" sldId="263"/>
            <ac:grpSpMk id="12" creationId="{4252769E-B9F0-4068-A645-5BBEF16E9C28}"/>
          </ac:grpSpMkLst>
        </pc:grpChg>
        <pc:grpChg chg="add del">
          <ac:chgData name="Kristján Guðni Sævarsson - VA" userId="0b3cfdf3-7f4d-44a6-b834-f48af6cdb1d0" providerId="ADAL" clId="{A03305E9-AD45-458F-8C12-A53B2F813BEB}" dt="2023-05-09T10:07:03.351" v="764" actId="26606"/>
          <ac:grpSpMkLst>
            <pc:docMk/>
            <pc:sldMk cId="3292244499" sldId="263"/>
            <ac:grpSpMk id="18" creationId="{AC0B7807-0C83-4963-821A-69B172722E49}"/>
          </ac:grpSpMkLst>
        </pc:grpChg>
        <pc:grpChg chg="add del">
          <ac:chgData name="Kristján Guðni Sævarsson - VA" userId="0b3cfdf3-7f4d-44a6-b834-f48af6cdb1d0" providerId="ADAL" clId="{A03305E9-AD45-458F-8C12-A53B2F813BEB}" dt="2023-05-09T10:09:34.636" v="780" actId="26606"/>
          <ac:grpSpMkLst>
            <pc:docMk/>
            <pc:sldMk cId="3292244499" sldId="263"/>
            <ac:grpSpMk id="38" creationId="{AC0B7807-0C83-4963-821A-69B172722E49}"/>
          </ac:grpSpMkLst>
        </pc:grpChg>
        <pc:picChg chg="add del mod ord">
          <ac:chgData name="Kristján Guðni Sævarsson - VA" userId="0b3cfdf3-7f4d-44a6-b834-f48af6cdb1d0" providerId="ADAL" clId="{A03305E9-AD45-458F-8C12-A53B2F813BEB}" dt="2023-05-09T10:07:38.385" v="767" actId="21"/>
          <ac:picMkLst>
            <pc:docMk/>
            <pc:sldMk cId="3292244499" sldId="263"/>
            <ac:picMk id="5" creationId="{85F5A81C-5551-935B-939D-5C613A7773CA}"/>
          </ac:picMkLst>
        </pc:picChg>
        <pc:picChg chg="add mod">
          <ac:chgData name="Kristján Guðni Sævarsson - VA" userId="0b3cfdf3-7f4d-44a6-b834-f48af6cdb1d0" providerId="ADAL" clId="{A03305E9-AD45-458F-8C12-A53B2F813BEB}" dt="2023-05-09T10:11:01.672" v="781" actId="1440"/>
          <ac:picMkLst>
            <pc:docMk/>
            <pc:sldMk cId="3292244499" sldId="263"/>
            <ac:picMk id="21" creationId="{577FB664-85DD-88AD-BE74-2720FBC548C9}"/>
          </ac:picMkLst>
        </pc:picChg>
        <pc:cxnChg chg="add del">
          <ac:chgData name="Kristján Guðni Sævarsson - VA" userId="0b3cfdf3-7f4d-44a6-b834-f48af6cdb1d0" providerId="ADAL" clId="{A03305E9-AD45-458F-8C12-A53B2F813BEB}" dt="2023-05-09T10:09:34.620" v="779" actId="26606"/>
          <ac:cxnSpMkLst>
            <pc:docMk/>
            <pc:sldMk cId="3292244499" sldId="263"/>
            <ac:cxnSpMk id="47" creationId="{AA2EAA10-076F-46BD-8F0F-B9A2FB77A85C}"/>
          </ac:cxnSpMkLst>
        </pc:cxnChg>
        <pc:cxnChg chg="add del">
          <ac:chgData name="Kristján Guðni Sævarsson - VA" userId="0b3cfdf3-7f4d-44a6-b834-f48af6cdb1d0" providerId="ADAL" clId="{A03305E9-AD45-458F-8C12-A53B2F813BEB}" dt="2023-05-09T10:09:34.620" v="779" actId="26606"/>
          <ac:cxnSpMkLst>
            <pc:docMk/>
            <pc:sldMk cId="3292244499" sldId="263"/>
            <ac:cxnSpMk id="49" creationId="{D891E407-403B-4764-86C9-33A56D3BCAA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AA01-D777-4671-B626-C7C9A4CFF545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E68FC-08AE-4F69-B3E5-765215E2E67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999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E68FC-08AE-4F69-B3E5-765215E2E676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87911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Fyrsta hlaðvarpið er um Gríska goðafræði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Annað var um sögu forn Grikklandi og hvernig þau voru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Þriðja er um menningu og daglegt líf Grikkja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E68FC-08AE-4F69-B3E5-765215E2E676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782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EA00-DC63-0232-1131-0D5F86E28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7D10F-EB85-BC92-32B3-ABF90184F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0B1F-7BB6-1798-2820-31A33E32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44B3A-A549-12DB-A43B-55D809F8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01103-F349-2D17-F594-C48F1E83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459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6305-55BC-3F9F-5887-C39920E5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25341-AA52-984C-BDBD-E94E2C12C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621D5-0049-0367-3145-5D342304C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694E-0736-D61C-8123-B8C52695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36A99-8FAF-A961-5803-D304B46F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0318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5BF40E-89B3-1D06-F80A-4D795027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CAD9E-59A6-CB9D-B262-E45249B1B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66F35-672C-C886-B056-AE2CAD3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A8C9D-C15C-6388-2C1B-0B6DB53A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09F21-224B-B748-69C7-7E479E76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6340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7862-6731-0A4A-72EF-DDB97F46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E2B7-34C7-593D-73DE-089ABCD83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E1611-84BD-F2C3-0C8F-76177883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9560-4449-7296-1013-2A910969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62819-7E06-1F95-146C-735CB119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9416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B0D6F-E087-72F3-8B83-193A54CE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8ACC3F-6ADB-B562-83B6-F9E56032D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0991A-13B5-038C-0499-137A4E7B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411BC-E4A6-631C-978A-A748237A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6B605-FE15-5D32-71F7-73A969F1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2232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55C9-D0DE-4D7B-C062-09529936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5355A-4BBF-2128-4700-45E69826B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BAA04-0267-9794-05C5-3AE56873B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C9D19-2B8B-3D86-0787-6D0F6859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5D8DE-2C45-5603-6F43-ADF2B9D9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2FA0F-2A18-C9D0-FB7B-36D546D6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108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88D4-CE51-C308-44CF-71CE4D9B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12CEA-4EEE-5023-6D78-C32192FD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0BB59-2C34-D605-D6B0-2360C472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57111-024F-1077-1D2B-12F44A492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82E8B-7674-CD18-86C0-01E22E984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1BDB8-653F-B804-CD25-BD9463EA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426A3-3A19-7A2F-FB86-BDA166C3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761C6-9B95-A56A-6273-326978DC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197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6192-DDBE-9B82-4A6E-7F2D9BB0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0B3E7-DA0D-7DF7-096F-64A88C07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11C53-6E55-B2E0-2E7E-A5C4FC50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9CD3E-5BBF-9C6F-A218-18EDAD0B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213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0C940-1D21-61F3-FDEC-8E6CCE7A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AD530-71A5-DEF5-D9A9-77E33F8D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191CB-D902-50C6-70F6-82994018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5515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C68C-87A1-8485-199D-F6023E3B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7232-2B44-6838-B65B-ED6CE86D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E3A6B-F4F4-E43D-1877-2D761FDCF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69B11-C368-E9A8-4517-9936DE54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5E1E7-2FDA-FDB9-2AAD-ABC70178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C6545-8D4C-8E57-FE10-8AC19DA8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6686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CF1A-A1D9-E22D-F21F-52BA3657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3DBA3-6124-2B09-6FCE-0FDD5E331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ABD09-FBE5-3708-5CE3-26BB796F3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8D6C0-D866-3ABB-6BCB-6F7B8D81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DF4E4-B428-C6B8-23FC-55F39A7C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69E74-AA98-5C4D-4EC4-5E6CBF97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8641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F46F0-15BD-30BC-CE1D-B02F5C66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E2B84-AD99-B95B-C09C-46845C3CE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326FE-A6FA-A92D-26B6-2EE5DA1BD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3370-E0E2-41B8-9D76-687C7497506E}" type="datetimeFigureOut">
              <a:rPr lang="is-IS" smtClean="0"/>
              <a:t>9.5.2023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A775B-6D62-1E0B-2EDC-D0B78374D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47291-46BB-9C5C-6A41-40205FC47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FC74D-2C22-41D9-B567-9551FD55354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524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secretrealtruth.blogspot.com/2017/07/blog-post_698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pictures.net/view-image.php?image=72936&amp;picture=athens-greece-acropolis&amp;large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C2310-07FF-9166-EC30-BE525453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is-IS" sz="6100" dirty="0">
                <a:solidFill>
                  <a:schemeClr val="bg1"/>
                </a:solidFill>
              </a:rPr>
              <a:t>Forn Grikkland </a:t>
            </a:r>
            <a:br>
              <a:rPr lang="is-IS" sz="6100" dirty="0">
                <a:solidFill>
                  <a:schemeClr val="bg1"/>
                </a:solidFill>
              </a:rPr>
            </a:br>
            <a:r>
              <a:rPr lang="is-IS" sz="5400" dirty="0">
                <a:solidFill>
                  <a:schemeClr val="bg1"/>
                </a:solidFill>
              </a:rPr>
              <a:t>Hlaðvarp</a:t>
            </a:r>
            <a:br>
              <a:rPr lang="is-IS" sz="5400" dirty="0">
                <a:solidFill>
                  <a:schemeClr val="bg1"/>
                </a:solidFill>
              </a:rPr>
            </a:br>
            <a:endParaRPr lang="is-IS" sz="6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41846-1B8C-2AE4-522A-76625B62C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4414180"/>
            <a:ext cx="4830283" cy="1797489"/>
          </a:xfrm>
        </p:spPr>
        <p:txBody>
          <a:bodyPr>
            <a:normAutofit/>
          </a:bodyPr>
          <a:lstStyle/>
          <a:p>
            <a:pPr algn="l"/>
            <a:r>
              <a:rPr lang="is-IS" dirty="0">
                <a:solidFill>
                  <a:schemeClr val="bg1"/>
                </a:solidFill>
              </a:rPr>
              <a:t>Kristján Guðni</a:t>
            </a:r>
          </a:p>
          <a:p>
            <a:pPr algn="l"/>
            <a:endParaRPr lang="is-IS" dirty="0">
              <a:solidFill>
                <a:schemeClr val="bg1"/>
              </a:solidFill>
            </a:endParaRPr>
          </a:p>
          <a:p>
            <a:pPr algn="l"/>
            <a:r>
              <a:rPr lang="is-IS" sz="2000" dirty="0">
                <a:solidFill>
                  <a:schemeClr val="bg1"/>
                </a:solidFill>
              </a:rPr>
              <a:t>Verkmenntaskóli Austurlands</a:t>
            </a:r>
          </a:p>
          <a:p>
            <a:pPr algn="l"/>
            <a:r>
              <a:rPr lang="is-IS" sz="2000" dirty="0">
                <a:solidFill>
                  <a:schemeClr val="bg1"/>
                </a:solidFill>
              </a:rPr>
              <a:t>Vor 2023</a:t>
            </a:r>
          </a:p>
        </p:txBody>
      </p:sp>
      <p:pic>
        <p:nvPicPr>
          <p:cNvPr id="9" name="Picture 8" descr="A picture containing outdoor, sky, painting, marketplace&#10;&#10;Description automatically generated">
            <a:extLst>
              <a:ext uri="{FF2B5EF4-FFF2-40B4-BE49-F238E27FC236}">
                <a16:creationId xmlns:a16="http://schemas.microsoft.com/office/drawing/2014/main" id="{AA7E3CB8-F599-50A2-1FDE-05C398A5A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175" r="7588"/>
          <a:stretch/>
        </p:blipFill>
        <p:spPr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B0102-3BBF-5EBD-CBFE-1104B2F7CBB5}"/>
              </a:ext>
            </a:extLst>
          </p:cNvPr>
          <p:cNvSpPr txBox="1"/>
          <p:nvPr/>
        </p:nvSpPr>
        <p:spPr>
          <a:xfrm>
            <a:off x="8805797" y="2981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s-I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5390F-94AF-62F9-1CA9-5FB553AEF909}"/>
              </a:ext>
            </a:extLst>
          </p:cNvPr>
          <p:cNvSpPr txBox="1"/>
          <p:nvPr/>
        </p:nvSpPr>
        <p:spPr>
          <a:xfrm>
            <a:off x="9895561" y="6211669"/>
            <a:ext cx="229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dirty="0"/>
              <a:t>Verkmenntaskóli Austurlands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411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ll, indoor, furniture, floor&#10;&#10;Description automatically generated">
            <a:extLst>
              <a:ext uri="{FF2B5EF4-FFF2-40B4-BE49-F238E27FC236}">
                <a16:creationId xmlns:a16="http://schemas.microsoft.com/office/drawing/2014/main" id="{6F0B98C5-2C1E-9E93-DECE-70CACBADD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7" r="1541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C1239-494B-E2F5-8746-660D23B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Hvers vegna hlaðvarp?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6B0B-D168-568A-7C9E-F6C2561D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is-IS" sz="2000" dirty="0"/>
          </a:p>
          <a:p>
            <a:r>
              <a:rPr lang="is-IS" sz="2000" dirty="0"/>
              <a:t>Góð leið til þess að læra </a:t>
            </a:r>
          </a:p>
          <a:p>
            <a:endParaRPr lang="is-IS" sz="2000" dirty="0"/>
          </a:p>
          <a:p>
            <a:endParaRPr lang="is-IS" sz="2000" dirty="0"/>
          </a:p>
          <a:p>
            <a:endParaRPr lang="is-IS" sz="2000" dirty="0"/>
          </a:p>
          <a:p>
            <a:r>
              <a:rPr lang="is-IS" sz="2000" dirty="0"/>
              <a:t>Skemmtilegra til að hlusta heldur en að lesa</a:t>
            </a:r>
          </a:p>
        </p:txBody>
      </p:sp>
    </p:spTree>
    <p:extLst>
      <p:ext uri="{BB962C8B-B14F-4D97-AF65-F5344CB8AC3E}">
        <p14:creationId xmlns:p14="http://schemas.microsoft.com/office/powerpoint/2010/main" val="27021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47D62-A744-A1A0-FEF1-76A94C74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98512"/>
            <a:ext cx="8740774" cy="1323439"/>
          </a:xfrm>
        </p:spPr>
        <p:txBody>
          <a:bodyPr anchor="t">
            <a:normAutofit/>
          </a:bodyPr>
          <a:lstStyle/>
          <a:p>
            <a:r>
              <a:rPr lang="is-IS" sz="4000"/>
              <a:t>Leiðbeinandi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2449-1A1D-C1E7-C029-141CBD44E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003160"/>
            <a:ext cx="8740775" cy="2454300"/>
          </a:xfrm>
        </p:spPr>
        <p:txBody>
          <a:bodyPr>
            <a:normAutofit/>
          </a:bodyPr>
          <a:lstStyle/>
          <a:p>
            <a:endParaRPr lang="is-I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is-IS" sz="2000" dirty="0">
                <a:solidFill>
                  <a:schemeClr val="tx1">
                    <a:alpha val="80000"/>
                  </a:schemeClr>
                </a:solidFill>
              </a:rPr>
              <a:t>Pjetur St. Arason</a:t>
            </a:r>
          </a:p>
          <a:p>
            <a:endParaRPr lang="is-I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is-I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is-IS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is-IS" sz="2000" dirty="0">
                <a:solidFill>
                  <a:schemeClr val="tx1">
                    <a:alpha val="80000"/>
                  </a:schemeClr>
                </a:solidFill>
              </a:rPr>
              <a:t>Þorvarður Sigurbjörnsson eða Varði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3129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4DD88-05E4-D456-927D-10EC9B16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5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Viðmælandi</a:t>
            </a:r>
            <a:endParaRPr lang="en-US" sz="7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0886-1633-ED9A-2163-95C6366C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702" y="4414180"/>
            <a:ext cx="6128274" cy="8845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Birgir</a:t>
            </a: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Jónson</a:t>
            </a:r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5" name="Picture 4" descr="A person sitting in a chair&#10;&#10;Description automatically generated">
            <a:extLst>
              <a:ext uri="{FF2B5EF4-FFF2-40B4-BE49-F238E27FC236}">
                <a16:creationId xmlns:a16="http://schemas.microsoft.com/office/drawing/2014/main" id="{38EDA3B4-873A-E407-2895-D730B2DF0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63996" y="2181435"/>
            <a:ext cx="5544729" cy="249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319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bastion, outdoor, ancient roman architecture&#10;&#10;Description automatically generated">
            <a:extLst>
              <a:ext uri="{FF2B5EF4-FFF2-40B4-BE49-F238E27FC236}">
                <a16:creationId xmlns:a16="http://schemas.microsoft.com/office/drawing/2014/main" id="{C6752B39-3AAE-DFAA-9007-43BE5DBCF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5F257-037A-4954-A1A7-BB43A402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>
                <a:solidFill>
                  <a:srgbClr val="FFFFFF"/>
                </a:solidFill>
              </a:rPr>
              <a:t>Hlaðvarp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C18C8-43F0-A442-E7B3-965ED66A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>
                <a:solidFill>
                  <a:srgbClr val="FFFFFF"/>
                </a:solidFill>
              </a:rPr>
              <a:t>Grísk goðafræði</a:t>
            </a:r>
          </a:p>
          <a:p>
            <a:pPr marL="0" indent="0">
              <a:buNone/>
            </a:pPr>
            <a:endParaRPr lang="is-I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s-I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s-IS">
                <a:solidFill>
                  <a:srgbClr val="FFFFFF"/>
                </a:solidFill>
              </a:rPr>
              <a:t>Saga forn Grikkja</a:t>
            </a:r>
          </a:p>
          <a:p>
            <a:pPr marL="0" indent="0">
              <a:buNone/>
            </a:pPr>
            <a:endParaRPr lang="is-I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is-I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s-IS">
                <a:solidFill>
                  <a:srgbClr val="FFFFFF"/>
                </a:solidFill>
              </a:rPr>
              <a:t>Menning og daglegt líf Grikkja</a:t>
            </a:r>
          </a:p>
        </p:txBody>
      </p:sp>
    </p:spTree>
    <p:extLst>
      <p:ext uri="{BB962C8B-B14F-4D97-AF65-F5344CB8AC3E}">
        <p14:creationId xmlns:p14="http://schemas.microsoft.com/office/powerpoint/2010/main" val="2936269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B81FA-F23F-BA0C-9CDC-B4D62EAF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is-IS" sz="3800">
                <a:solidFill>
                  <a:schemeClr val="bg1"/>
                </a:solidFill>
              </a:rPr>
              <a:t>Ferlið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60D3E-7DEE-76D4-8806-4B5D1A43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is-IS" sz="2000" dirty="0">
                <a:solidFill>
                  <a:schemeClr val="bg1"/>
                </a:solidFill>
              </a:rPr>
              <a:t>Hvað mér fannst skemmtilegt</a:t>
            </a:r>
          </a:p>
          <a:p>
            <a:endParaRPr lang="is-IS" sz="2000" dirty="0">
              <a:solidFill>
                <a:schemeClr val="bg1"/>
              </a:solidFill>
            </a:endParaRPr>
          </a:p>
          <a:p>
            <a:pPr lvl="1"/>
            <a:r>
              <a:rPr lang="is-IS" sz="2000" dirty="0">
                <a:solidFill>
                  <a:schemeClr val="bg1"/>
                </a:solidFill>
              </a:rPr>
              <a:t>Lærdómsrík</a:t>
            </a:r>
          </a:p>
          <a:p>
            <a:endParaRPr lang="is-IS" sz="2000" dirty="0">
              <a:solidFill>
                <a:schemeClr val="bg1"/>
              </a:solidFill>
            </a:endParaRPr>
          </a:p>
          <a:p>
            <a:pPr lvl="1"/>
            <a:r>
              <a:rPr lang="is-IS" sz="2000" dirty="0">
                <a:solidFill>
                  <a:schemeClr val="bg1"/>
                </a:solidFill>
              </a:rPr>
              <a:t>Umræður</a:t>
            </a:r>
          </a:p>
          <a:p>
            <a:endParaRPr lang="is-IS" sz="2000" dirty="0">
              <a:solidFill>
                <a:schemeClr val="bg1"/>
              </a:solidFill>
            </a:endParaRPr>
          </a:p>
          <a:p>
            <a:endParaRPr lang="is-I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electronics, gadget, electronic device, headphones&#10;&#10;Description automatically generated">
            <a:extLst>
              <a:ext uri="{FF2B5EF4-FFF2-40B4-BE49-F238E27FC236}">
                <a16:creationId xmlns:a16="http://schemas.microsoft.com/office/drawing/2014/main" id="{DCA6EAB3-0006-2E61-2C0D-B7565E82B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39" b="1"/>
          <a:stretch/>
        </p:blipFill>
        <p:spPr>
          <a:xfrm rot="5400000">
            <a:off x="5929726" y="595726"/>
            <a:ext cx="6858000" cy="56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7C3BD-7230-291F-8442-46E6CE8F8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128" y="2120358"/>
            <a:ext cx="4707671" cy="2334517"/>
          </a:xfrm>
        </p:spPr>
        <p:txBody>
          <a:bodyPr>
            <a:normAutofit/>
          </a:bodyPr>
          <a:lstStyle/>
          <a:p>
            <a:r>
              <a:rPr lang="is-IS" sz="1900" dirty="0">
                <a:solidFill>
                  <a:schemeClr val="bg1"/>
                </a:solidFill>
              </a:rPr>
              <a:t>Erfiðast var...</a:t>
            </a:r>
          </a:p>
          <a:p>
            <a:pPr lvl="1"/>
            <a:endParaRPr lang="is-IS" sz="1900" dirty="0">
              <a:solidFill>
                <a:schemeClr val="bg1"/>
              </a:solidFill>
            </a:endParaRPr>
          </a:p>
          <a:p>
            <a:pPr lvl="1"/>
            <a:endParaRPr lang="is-IS" sz="1900" dirty="0">
              <a:solidFill>
                <a:schemeClr val="bg1"/>
              </a:solidFill>
            </a:endParaRPr>
          </a:p>
          <a:p>
            <a:pPr lvl="1"/>
            <a:r>
              <a:rPr lang="is-IS" sz="1900" dirty="0">
                <a:solidFill>
                  <a:schemeClr val="bg1"/>
                </a:solidFill>
              </a:rPr>
              <a:t>Hljóðið passaði ekki alltaf</a:t>
            </a:r>
          </a:p>
          <a:p>
            <a:pPr lvl="1"/>
            <a:endParaRPr lang="is-IS" sz="1900" dirty="0">
              <a:solidFill>
                <a:schemeClr val="bg1"/>
              </a:solidFill>
            </a:endParaRPr>
          </a:p>
          <a:p>
            <a:pPr lvl="1"/>
            <a:endParaRPr lang="is-IS" sz="1900" dirty="0">
              <a:solidFill>
                <a:schemeClr val="bg1"/>
              </a:solidFill>
            </a:endParaRPr>
          </a:p>
          <a:p>
            <a:pPr lvl="1"/>
            <a:r>
              <a:rPr lang="is-IS" sz="1900" dirty="0">
                <a:solidFill>
                  <a:schemeClr val="bg1"/>
                </a:solidFill>
              </a:rPr>
              <a:t>Áhyggjur að ná ekki að klára á tíma</a:t>
            </a:r>
          </a:p>
          <a:p>
            <a:endParaRPr lang="is-IS" sz="19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gadget, electronic device, electronics, headphones&#10;&#10;Description automatically generated">
            <a:extLst>
              <a:ext uri="{FF2B5EF4-FFF2-40B4-BE49-F238E27FC236}">
                <a16:creationId xmlns:a16="http://schemas.microsoft.com/office/drawing/2014/main" id="{F60F7F08-0806-0B0C-E44D-F7ADB275DB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89" b="1"/>
          <a:stretch/>
        </p:blipFill>
        <p:spPr>
          <a:xfrm rot="5400000">
            <a:off x="6928086" y="967049"/>
            <a:ext cx="4462465" cy="48477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2E6E-225B-6974-ADB2-4E1A8994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/>
              <a:t>Takk fyrir</a:t>
            </a:r>
          </a:p>
        </p:txBody>
      </p:sp>
      <p:pic>
        <p:nvPicPr>
          <p:cNvPr id="21" name="Content Placeholder 20" descr="A person sitting in a chair with a microphone in front of him&#10;&#10;Description automatically generated with medium confidence">
            <a:extLst>
              <a:ext uri="{FF2B5EF4-FFF2-40B4-BE49-F238E27FC236}">
                <a16:creationId xmlns:a16="http://schemas.microsoft.com/office/drawing/2014/main" id="{577FB664-85DD-88AD-BE74-2720FBC54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" r="1" b="1"/>
          <a:stretch/>
        </p:blipFill>
        <p:spPr>
          <a:xfrm>
            <a:off x="640080" y="640080"/>
            <a:ext cx="10911840" cy="4836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24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167</TotalTime>
  <Words>105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Forn Grikkland  Hlaðvarp </vt:lpstr>
      <vt:lpstr>Hvers vegna hlaðvarp?</vt:lpstr>
      <vt:lpstr>Leiðbeinandi</vt:lpstr>
      <vt:lpstr>Viðmælandi</vt:lpstr>
      <vt:lpstr>Hlaðvarp</vt:lpstr>
      <vt:lpstr>Ferlið</vt:lpstr>
      <vt:lpstr>PowerPoint Presentation</vt:lpstr>
      <vt:lpstr>Takk fyrir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Kynning á lokaverkefni </dc:title>
  <dc:creator>Kristján Guðni Sævarsson - VA</dc:creator>
  <cp:lastModifiedBy>Kristján Guðni Sævarsson - VA</cp:lastModifiedBy>
  <cp:revision>1</cp:revision>
  <dcterms:created xsi:type="dcterms:W3CDTF">2023-04-28T08:33:28Z</dcterms:created>
  <dcterms:modified xsi:type="dcterms:W3CDTF">2023-05-09T10:45:38Z</dcterms:modified>
</cp:coreProperties>
</file>